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ommentAuthors.xml" ContentType="application/vnd.openxmlformats-officedocument.presentationml.commentAuthor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4"/>
  </p:notesMasterIdLst>
  <p:sldIdLst>
    <p:sldId id="258" r:id="rId3"/>
    <p:sldId id="259" r:id="rId5"/>
  </p:sldIdLst>
  <p:sldSz cx="12192000" cy="6858000"/>
  <p:notesSz cx="6858000" cy="9144000"/>
  <p:custDataLst>
    <p:tags r:id="rId10"/>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crr" initials="c" lastIdx="1" clrIdx="0"/>
  <p:cmAuthor id="1" name="刘思蜀" initials="刘思蜀" lastIdx="1" clrIdx="0"/>
  <p:cmAuthor id="2" name="作者"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DCDCDC"/>
    <a:srgbClr val="F0F0F0"/>
    <a:srgbClr val="E6E6E6"/>
    <a:srgbClr val="C8C8C8"/>
    <a:srgbClr val="FAFAFA"/>
    <a:srgbClr val="BEBEB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778" autoAdjust="0"/>
    <p:restoredTop sz="94660"/>
  </p:normalViewPr>
  <p:slideViewPr>
    <p:cSldViewPr snapToGrid="0" showGuides="1">
      <p:cViewPr varScale="1">
        <p:scale>
          <a:sx n="99" d="100"/>
          <a:sy n="99" d="100"/>
        </p:scale>
        <p:origin x="84" y="582"/>
      </p:cViewPr>
      <p:guideLst>
        <p:guide orient="horz" pos="2160"/>
        <p:guide pos="3840"/>
      </p:guideLst>
    </p:cSldViewPr>
  </p:slideViewPr>
  <p:notesTextViewPr>
    <p:cViewPr>
      <p:scale>
        <a:sx n="3" d="2"/>
        <a:sy n="3" d="2"/>
      </p:scale>
      <p:origin x="0" y="0"/>
    </p:cViewPr>
  </p:notesTextViewPr>
  <p:notesViewPr>
    <p:cSldViewPr snapToGrid="0">
      <p:cViewPr varScale="1">
        <p:scale>
          <a:sx n="92" d="100"/>
          <a:sy n="92" d="100"/>
        </p:scale>
        <p:origin x="2550" y="102"/>
      </p:cViewPr>
      <p:guideLst/>
    </p:cSldViewPr>
  </p:notes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commentAuthors" Target="commentAuthors.xml"/><Relationship Id="rId8" Type="http://schemas.openxmlformats.org/officeDocument/2006/relationships/tableStyles" Target="tableStyles.xml"/><Relationship Id="rId7" Type="http://schemas.openxmlformats.org/officeDocument/2006/relationships/viewProps" Target="viewProps.xml"/><Relationship Id="rId6" Type="http://schemas.openxmlformats.org/officeDocument/2006/relationships/presProps" Target="presProps.xml"/><Relationship Id="rId5" Type="http://schemas.openxmlformats.org/officeDocument/2006/relationships/slide" Target="slides/slide2.xml"/><Relationship Id="rId4" Type="http://schemas.openxmlformats.org/officeDocument/2006/relationships/notesMaster" Target="notesMasters/notesMaster1.xml"/><Relationship Id="rId3" Type="http://schemas.openxmlformats.org/officeDocument/2006/relationships/slide" Target="slides/slide1.xml"/><Relationship Id="rId2" Type="http://schemas.openxmlformats.org/officeDocument/2006/relationships/theme" Target="theme/theme1.xml"/><Relationship Id="rId10" Type="http://schemas.openxmlformats.org/officeDocument/2006/relationships/tags" Target="tags/tag66.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2A48B96-639E-45A3-A0BA-2464DFDB1FAA}"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6837353-30EB-4A48-80EB-173D804AEFBD}"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85D0DACE-38E0-42D2-9336-2B707D34BC6D}" type="slidenum">
              <a:rPr lang="zh-CN" altLang="en-US" smtClean="0"/>
            </a:fld>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85D0DACE-38E0-42D2-9336-2B707D34BC6D}" type="slidenum">
              <a:rPr lang="zh-CN" altLang="en-US" smtClean="0"/>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6" Type="http://schemas.openxmlformats.org/officeDocument/2006/relationships/tags" Target="../tags/tag5.xml"/><Relationship Id="rId5" Type="http://schemas.openxmlformats.org/officeDocument/2006/relationships/tags" Target="../tags/tag4.xml"/><Relationship Id="rId4" Type="http://schemas.openxmlformats.org/officeDocument/2006/relationships/tags" Target="../tags/tag3.xml"/><Relationship Id="rId3" Type="http://schemas.openxmlformats.org/officeDocument/2006/relationships/tags" Target="../tags/tag2.xml"/><Relationship Id="rId2" Type="http://schemas.openxmlformats.org/officeDocument/2006/relationships/tags" Target="../tags/tag1.xml"/><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5" Type="http://schemas.openxmlformats.org/officeDocument/2006/relationships/tags" Target="../tags/tag51.xml"/><Relationship Id="rId4" Type="http://schemas.openxmlformats.org/officeDocument/2006/relationships/tags" Target="../tags/tag50.xml"/><Relationship Id="rId3" Type="http://schemas.openxmlformats.org/officeDocument/2006/relationships/tags" Target="../tags/tag49.xml"/><Relationship Id="rId2" Type="http://schemas.openxmlformats.org/officeDocument/2006/relationships/tags" Target="../tags/tag48.xml"/><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6" Type="http://schemas.openxmlformats.org/officeDocument/2006/relationships/tags" Target="../tags/tag56.xml"/><Relationship Id="rId5" Type="http://schemas.openxmlformats.org/officeDocument/2006/relationships/tags" Target="../tags/tag55.xml"/><Relationship Id="rId4" Type="http://schemas.openxmlformats.org/officeDocument/2006/relationships/tags" Target="../tags/tag54.xml"/><Relationship Id="rId3" Type="http://schemas.openxmlformats.org/officeDocument/2006/relationships/tags" Target="../tags/tag53.xml"/><Relationship Id="rId2" Type="http://schemas.openxmlformats.org/officeDocument/2006/relationships/tags" Target="../tags/tag52.xml"/><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6" Type="http://schemas.openxmlformats.org/officeDocument/2006/relationships/tags" Target="../tags/tag10.xml"/><Relationship Id="rId5" Type="http://schemas.openxmlformats.org/officeDocument/2006/relationships/tags" Target="../tags/tag9.xml"/><Relationship Id="rId4" Type="http://schemas.openxmlformats.org/officeDocument/2006/relationships/tags" Target="../tags/tag8.xml"/><Relationship Id="rId3" Type="http://schemas.openxmlformats.org/officeDocument/2006/relationships/tags" Target="../tags/tag7.xml"/><Relationship Id="rId2" Type="http://schemas.openxmlformats.org/officeDocument/2006/relationships/tags" Target="../tags/tag6.xml"/><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6" Type="http://schemas.openxmlformats.org/officeDocument/2006/relationships/tags" Target="../tags/tag15.xml"/><Relationship Id="rId5" Type="http://schemas.openxmlformats.org/officeDocument/2006/relationships/tags" Target="../tags/tag14.xml"/><Relationship Id="rId4" Type="http://schemas.openxmlformats.org/officeDocument/2006/relationships/tags" Target="../tags/tag13.xml"/><Relationship Id="rId3" Type="http://schemas.openxmlformats.org/officeDocument/2006/relationships/tags" Target="../tags/tag12.xml"/><Relationship Id="rId2" Type="http://schemas.openxmlformats.org/officeDocument/2006/relationships/tags" Target="../tags/tag11.xm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7" Type="http://schemas.openxmlformats.org/officeDocument/2006/relationships/tags" Target="../tags/tag21.xml"/><Relationship Id="rId6" Type="http://schemas.openxmlformats.org/officeDocument/2006/relationships/tags" Target="../tags/tag20.xml"/><Relationship Id="rId5" Type="http://schemas.openxmlformats.org/officeDocument/2006/relationships/tags" Target="../tags/tag19.xml"/><Relationship Id="rId4" Type="http://schemas.openxmlformats.org/officeDocument/2006/relationships/tags" Target="../tags/tag18.xml"/><Relationship Id="rId3" Type="http://schemas.openxmlformats.org/officeDocument/2006/relationships/tags" Target="../tags/tag17.xml"/><Relationship Id="rId2" Type="http://schemas.openxmlformats.org/officeDocument/2006/relationships/tags" Target="../tags/tag16.xml"/><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9" Type="http://schemas.openxmlformats.org/officeDocument/2006/relationships/tags" Target="../tags/tag29.xml"/><Relationship Id="rId8" Type="http://schemas.openxmlformats.org/officeDocument/2006/relationships/tags" Target="../tags/tag28.xml"/><Relationship Id="rId7" Type="http://schemas.openxmlformats.org/officeDocument/2006/relationships/tags" Target="../tags/tag27.xml"/><Relationship Id="rId6" Type="http://schemas.openxmlformats.org/officeDocument/2006/relationships/tags" Target="../tags/tag26.xml"/><Relationship Id="rId5" Type="http://schemas.openxmlformats.org/officeDocument/2006/relationships/tags" Target="../tags/tag25.xml"/><Relationship Id="rId4" Type="http://schemas.openxmlformats.org/officeDocument/2006/relationships/tags" Target="../tags/tag24.xml"/><Relationship Id="rId3" Type="http://schemas.openxmlformats.org/officeDocument/2006/relationships/tags" Target="../tags/tag23.xml"/><Relationship Id="rId2" Type="http://schemas.openxmlformats.org/officeDocument/2006/relationships/tags" Target="../tags/tag22.xml"/><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5" Type="http://schemas.openxmlformats.org/officeDocument/2006/relationships/tags" Target="../tags/tag33.xml"/><Relationship Id="rId4" Type="http://schemas.openxmlformats.org/officeDocument/2006/relationships/tags" Target="../tags/tag32.xml"/><Relationship Id="rId3" Type="http://schemas.openxmlformats.org/officeDocument/2006/relationships/tags" Target="../tags/tag31.xml"/><Relationship Id="rId2" Type="http://schemas.openxmlformats.org/officeDocument/2006/relationships/tags" Target="../tags/tag30.xml"/><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4" Type="http://schemas.openxmlformats.org/officeDocument/2006/relationships/tags" Target="../tags/tag36.xml"/><Relationship Id="rId3" Type="http://schemas.openxmlformats.org/officeDocument/2006/relationships/tags" Target="../tags/tag35.xml"/><Relationship Id="rId2" Type="http://schemas.openxmlformats.org/officeDocument/2006/relationships/tags" Target="../tags/tag34.xml"/><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7" Type="http://schemas.openxmlformats.org/officeDocument/2006/relationships/tags" Target="../tags/tag42.xml"/><Relationship Id="rId6" Type="http://schemas.openxmlformats.org/officeDocument/2006/relationships/tags" Target="../tags/tag41.xml"/><Relationship Id="rId5" Type="http://schemas.openxmlformats.org/officeDocument/2006/relationships/tags" Target="../tags/tag40.xml"/><Relationship Id="rId4" Type="http://schemas.openxmlformats.org/officeDocument/2006/relationships/tags" Target="../tags/tag39.xml"/><Relationship Id="rId3" Type="http://schemas.openxmlformats.org/officeDocument/2006/relationships/tags" Target="../tags/tag38.xml"/><Relationship Id="rId2" Type="http://schemas.openxmlformats.org/officeDocument/2006/relationships/tags" Target="../tags/tag37.xml"/><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6" Type="http://schemas.openxmlformats.org/officeDocument/2006/relationships/tags" Target="../tags/tag47.xml"/><Relationship Id="rId5" Type="http://schemas.openxmlformats.org/officeDocument/2006/relationships/tags" Target="../tags/tag46.xml"/><Relationship Id="rId4" Type="http://schemas.openxmlformats.org/officeDocument/2006/relationships/tags" Target="../tags/tag45.xml"/><Relationship Id="rId3" Type="http://schemas.openxmlformats.org/officeDocument/2006/relationships/tags" Target="../tags/tag44.xml"/><Relationship Id="rId2" Type="http://schemas.openxmlformats.org/officeDocument/2006/relationships/tags" Target="../tags/tag43.xm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custDataLst>
              <p:tags r:id="rId2"/>
            </p:custDataLst>
          </p:nvPr>
        </p:nvSpPr>
        <p:spPr>
          <a:xfrm>
            <a:off x="1198800" y="914400"/>
            <a:ext cx="9799200" cy="2570400"/>
          </a:xfrm>
        </p:spPr>
        <p:txBody>
          <a:bodyPr lIns="90000" tIns="46800" rIns="90000" bIns="46800" anchor="b" anchorCtr="0">
            <a:normAutofit/>
          </a:bodyPr>
          <a:lstStyle>
            <a:lvl1pPr algn="ctr">
              <a:defRPr sz="6000"/>
            </a:lvl1pPr>
          </a:lstStyle>
          <a:p>
            <a:r>
              <a:rPr lang="zh-CN" altLang="en-US" dirty="0"/>
              <a:t>单击此处编辑母版标题样式</a:t>
            </a:r>
            <a:endParaRPr lang="zh-CN" altLang="en-US" dirty="0"/>
          </a:p>
        </p:txBody>
      </p:sp>
      <p:sp>
        <p:nvSpPr>
          <p:cNvPr id="3" name="副标题 2"/>
          <p:cNvSpPr>
            <a:spLocks noGrp="1"/>
          </p:cNvSpPr>
          <p:nvPr>
            <p:ph type="subTitle" idx="1"/>
            <p:custDataLst>
              <p:tags r:id="rId3"/>
            </p:custDataLst>
          </p:nvPr>
        </p:nvSpPr>
        <p:spPr>
          <a:xfrm>
            <a:off x="1198800" y="3560400"/>
            <a:ext cx="9799200" cy="1472400"/>
          </a:xfrm>
        </p:spPr>
        <p:txBody>
          <a:bodyPr lIns="90000" tIns="46800" rIns="90000" bIns="46800">
            <a:normAutofit/>
          </a:bodyPr>
          <a:lstStyle>
            <a:lvl1pPr marL="0" indent="0" algn="ctr">
              <a:lnSpc>
                <a:spcPct val="110000"/>
              </a:lnSpc>
              <a:buNone/>
              <a:defRPr sz="2400" spc="2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dirty="0"/>
              <a:t>单击此处编辑母版副标题样式</a:t>
            </a:r>
            <a:endParaRPr lang="zh-CN" altLang="en-US" dirty="0"/>
          </a:p>
        </p:txBody>
      </p:sp>
      <p:sp>
        <p:nvSpPr>
          <p:cNvPr id="16" name="日期占位符 15"/>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17" name="页脚占位符 16"/>
          <p:cNvSpPr>
            <a:spLocks noGrp="1"/>
          </p:cNvSpPr>
          <p:nvPr>
            <p:ph type="ftr" sz="quarter" idx="11"/>
            <p:custDataLst>
              <p:tags r:id="rId5"/>
            </p:custDataLst>
          </p:nvPr>
        </p:nvSpPr>
        <p:spPr/>
        <p:txBody>
          <a:bodyPr/>
          <a:lstStyle/>
          <a:p>
            <a:endParaRPr lang="zh-CN" altLang="en-US" dirty="0"/>
          </a:p>
        </p:txBody>
      </p:sp>
      <p:sp>
        <p:nvSpPr>
          <p:cNvPr id="18" name="灯片编号占位符 17"/>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内容">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
        <p:nvSpPr>
          <p:cNvPr id="7" name="内容占位符 6"/>
          <p:cNvSpPr>
            <a:spLocks noGrp="1"/>
          </p:cNvSpPr>
          <p:nvPr>
            <p:ph sz="quarter" idx="13"/>
            <p:custDataLst>
              <p:tags r:id="rId5"/>
            </p:custDataLst>
          </p:nvPr>
        </p:nvSpPr>
        <p:spPr>
          <a:xfrm>
            <a:off x="608400" y="774000"/>
            <a:ext cx="10972800" cy="5482800"/>
          </a:xfrm>
        </p:spPr>
        <p:txBody>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末尾幻灯片">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
        <p:nvSpPr>
          <p:cNvPr id="2" name="标题 1"/>
          <p:cNvSpPr>
            <a:spLocks noGrp="1"/>
          </p:cNvSpPr>
          <p:nvPr>
            <p:ph type="title" hasCustomPrompt="1"/>
            <p:custDataLst>
              <p:tags r:id="rId5"/>
            </p:custDataLst>
          </p:nvPr>
        </p:nvSpPr>
        <p:spPr>
          <a:xfrm>
            <a:off x="1198800" y="2484000"/>
            <a:ext cx="9799200" cy="1018800"/>
          </a:xfrm>
        </p:spPr>
        <p:txBody>
          <a:bodyPr vert="horz" lIns="90000" tIns="46800" rIns="90000" bIns="46800" rtlCol="0" anchor="t" anchorCtr="0">
            <a:normAutofit/>
          </a:bodyPr>
          <a:lstStyle>
            <a:lvl1pPr algn="ctr">
              <a:defRPr sz="6000"/>
            </a:lvl1pPr>
          </a:lstStyle>
          <a:p>
            <a:pPr lvl="0"/>
            <a:r>
              <a:rPr lang="zh-CN" altLang="en-US" smtClean="0"/>
              <a:t>单击此处编辑标题</a:t>
            </a:r>
            <a:endParaRPr lang="zh-CN" altLang="en-US"/>
          </a:p>
        </p:txBody>
      </p:sp>
      <p:sp>
        <p:nvSpPr>
          <p:cNvPr id="7" name="文本占位符 6"/>
          <p:cNvSpPr>
            <a:spLocks noGrp="1"/>
          </p:cNvSpPr>
          <p:nvPr>
            <p:ph type="body" sz="quarter" idx="13"/>
            <p:custDataLst>
              <p:tags r:id="rId6"/>
            </p:custDataLst>
          </p:nvPr>
        </p:nvSpPr>
        <p:spPr>
          <a:xfrm>
            <a:off x="1198800" y="3560400"/>
            <a:ext cx="9799200" cy="471600"/>
          </a:xfrm>
        </p:spPr>
        <p:txBody>
          <a:bodyPr lIns="90000" tIns="46800" rIns="90000" bIns="46800">
            <a:normAutofit/>
          </a:bodyPr>
          <a:lstStyle>
            <a:lvl1pPr algn="ctr">
              <a:lnSpc>
                <a:spcPct val="110000"/>
              </a:lnSpc>
              <a:buNone/>
              <a:defRPr sz="2400" spc="200"/>
            </a:lvl1pPr>
          </a:lstStyle>
          <a:p>
            <a:pPr lvl="0"/>
            <a:r>
              <a:rPr lang="zh-CN" altLang="en-US" dirty="0"/>
              <a:t>单击此处编辑母版文本样式</a:t>
            </a:r>
            <a:endParaRPr lang="zh-CN" alt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61_空白">
    <p:spTree>
      <p:nvGrpSpPr>
        <p:cNvPr id="1" name=""/>
        <p:cNvGrpSpPr/>
        <p:nvPr/>
      </p:nvGrpSpPr>
      <p:grpSpPr>
        <a:xfrm>
          <a:off x="0" y="0"/>
          <a:ext cx="0" cy="0"/>
          <a:chOff x="0" y="0"/>
          <a:chExt cx="0" cy="0"/>
        </a:xfrm>
      </p:grpSpPr>
      <p:sp>
        <p:nvSpPr>
          <p:cNvPr id="3" name="页脚占位符 2"/>
          <p:cNvSpPr>
            <a:spLocks noGrp="1"/>
          </p:cNvSpPr>
          <p:nvPr>
            <p:ph type="ftr" sz="quarter" idx="11"/>
          </p:nvPr>
        </p:nvSpPr>
        <p:spPr>
          <a:xfrm>
            <a:off x="4038600" y="6356351"/>
            <a:ext cx="4114800" cy="365125"/>
          </a:xfrm>
          <a:prstGeom prst="rect">
            <a:avLst/>
          </a:prstGeom>
        </p:spPr>
        <p:txBody>
          <a:bodyPr/>
          <a:lstStyle/>
          <a:p>
            <a:endParaRPr lang="zh-CN" altLang="en-US"/>
          </a:p>
        </p:txBody>
      </p:sp>
      <p:sp>
        <p:nvSpPr>
          <p:cNvPr id="4" name="灯片编号占位符 3"/>
          <p:cNvSpPr>
            <a:spLocks noGrp="1"/>
          </p:cNvSpPr>
          <p:nvPr>
            <p:ph type="sldNum" sz="quarter" idx="12"/>
          </p:nvPr>
        </p:nvSpPr>
        <p:spPr>
          <a:xfrm>
            <a:off x="8610600" y="6356351"/>
            <a:ext cx="2743200" cy="365125"/>
          </a:xfrm>
          <a:prstGeom prst="rect">
            <a:avLst/>
          </a:prstGeom>
        </p:spPr>
        <p:txBody>
          <a:bodyPr/>
          <a:lstStyle/>
          <a:p>
            <a:fld id="{49AE70B2-8BF9-45C0-BB95-33D1B9D3A854}" type="slidenum">
              <a:rPr lang="zh-CN" altLang="en-US" smtClean="0"/>
            </a:fld>
            <a:endParaRPr lang="zh-CN" altLang="en-US"/>
          </a:p>
        </p:txBody>
      </p:sp>
      <p:sp>
        <p:nvSpPr>
          <p:cNvPr id="12" name="标题 1"/>
          <p:cNvSpPr>
            <a:spLocks noGrp="1"/>
          </p:cNvSpPr>
          <p:nvPr>
            <p:ph type="title" hasCustomPrompt="1"/>
          </p:nvPr>
        </p:nvSpPr>
        <p:spPr>
          <a:xfrm>
            <a:off x="397112" y="344684"/>
            <a:ext cx="1765300" cy="456823"/>
          </a:xfrm>
          <a:prstGeom prst="rect">
            <a:avLst/>
          </a:prstGeom>
        </p:spPr>
        <p:txBody>
          <a:bodyPr anchor="ctr"/>
          <a:lstStyle>
            <a:lvl1pPr>
              <a:defRPr sz="2000" b="1">
                <a:solidFill>
                  <a:srgbClr val="346D50"/>
                </a:solidFill>
                <a:latin typeface="方正小标宋_GBK" panose="02000000000000000000" pitchFamily="65" charset="-122"/>
                <a:ea typeface="方正小标宋_GBK" panose="02000000000000000000" pitchFamily="65" charset="-122"/>
              </a:defRPr>
            </a:lvl1pPr>
          </a:lstStyle>
          <a:p>
            <a:r>
              <a:rPr lang="zh-CN" altLang="en-US" dirty="0" smtClean="0"/>
              <a:t>编辑文字</a:t>
            </a:r>
            <a:endParaRPr lang="zh-CN" altLang="en-US" dirty="0"/>
          </a:p>
        </p:txBody>
      </p:sp>
      <p:grpSp>
        <p:nvGrpSpPr>
          <p:cNvPr id="13" name="组合 12"/>
          <p:cNvGrpSpPr/>
          <p:nvPr userDrawn="1"/>
        </p:nvGrpSpPr>
        <p:grpSpPr>
          <a:xfrm>
            <a:off x="1" y="6172200"/>
            <a:ext cx="12196231" cy="685800"/>
            <a:chOff x="1" y="3265418"/>
            <a:chExt cx="9143999" cy="2219421"/>
          </a:xfrm>
        </p:grpSpPr>
        <p:sp>
          <p:nvSpPr>
            <p:cNvPr id="14" name="任意多边形 14"/>
            <p:cNvSpPr/>
            <p:nvPr/>
          </p:nvSpPr>
          <p:spPr>
            <a:xfrm>
              <a:off x="1" y="3265418"/>
              <a:ext cx="9143999" cy="2041136"/>
            </a:xfrm>
            <a:custGeom>
              <a:avLst/>
              <a:gdLst>
                <a:gd name="connsiteX0" fmla="*/ 9143999 w 9143999"/>
                <a:gd name="connsiteY0" fmla="*/ 0 h 2051818"/>
                <a:gd name="connsiteX1" fmla="*/ 9143999 w 9143999"/>
                <a:gd name="connsiteY1" fmla="*/ 2051818 h 2051818"/>
                <a:gd name="connsiteX2" fmla="*/ 0 w 9143999"/>
                <a:gd name="connsiteY2" fmla="*/ 2051818 h 2051818"/>
                <a:gd name="connsiteX3" fmla="*/ 0 w 9143999"/>
                <a:gd name="connsiteY3" fmla="*/ 1204077 h 2051818"/>
                <a:gd name="connsiteX4" fmla="*/ 6027 w 9143999"/>
                <a:gd name="connsiteY4" fmla="*/ 1207403 h 2051818"/>
                <a:gd name="connsiteX5" fmla="*/ 7674511 w 9143999"/>
                <a:gd name="connsiteY5" fmla="*/ 718908 h 2051818"/>
                <a:gd name="connsiteX6" fmla="*/ 9044856 w 9143999"/>
                <a:gd name="connsiteY6" fmla="*/ 57555 h 2051818"/>
                <a:gd name="connsiteX7" fmla="*/ 9143999 w 9143999"/>
                <a:gd name="connsiteY7" fmla="*/ 0 h 20518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9143999" h="2051818">
                  <a:moveTo>
                    <a:pt x="9143999" y="0"/>
                  </a:moveTo>
                  <a:lnTo>
                    <a:pt x="9143999" y="2051818"/>
                  </a:lnTo>
                  <a:lnTo>
                    <a:pt x="0" y="2051818"/>
                  </a:lnTo>
                  <a:lnTo>
                    <a:pt x="0" y="1204077"/>
                  </a:lnTo>
                  <a:lnTo>
                    <a:pt x="6027" y="1207403"/>
                  </a:lnTo>
                  <a:cubicBezTo>
                    <a:pt x="2066505" y="2238985"/>
                    <a:pt x="5621740" y="1499327"/>
                    <a:pt x="7674511" y="718908"/>
                  </a:cubicBezTo>
                  <a:cubicBezTo>
                    <a:pt x="8085065" y="562824"/>
                    <a:pt x="8552064" y="336225"/>
                    <a:pt x="9044856" y="57555"/>
                  </a:cubicBezTo>
                  <a:lnTo>
                    <a:pt x="9143999" y="0"/>
                  </a:lnTo>
                  <a:close/>
                </a:path>
              </a:pathLst>
            </a:custGeom>
            <a:solidFill>
              <a:schemeClr val="accent4">
                <a:lumMod val="75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21920" tIns="60960" rIns="121920" bIns="60960" numCol="1" spcCol="0" rtlCol="0" fromWordArt="0" anchor="ctr" anchorCtr="0" forceAA="0" compatLnSpc="1">
              <a:noAutofit/>
            </a:bodyPr>
            <a:lstStyle/>
            <a:p>
              <a:pPr lvl="0" algn="ctr"/>
              <a:endParaRPr lang="zh-CN" altLang="en-US">
                <a:latin typeface="微软雅黑" panose="020B0503020204020204" charset="-122"/>
                <a:ea typeface="微软雅黑" panose="020B0503020204020204" charset="-122"/>
              </a:endParaRPr>
            </a:p>
          </p:txBody>
        </p:sp>
        <p:sp>
          <p:nvSpPr>
            <p:cNvPr id="15" name="任意多边形 17"/>
            <p:cNvSpPr/>
            <p:nvPr/>
          </p:nvSpPr>
          <p:spPr>
            <a:xfrm>
              <a:off x="1" y="3850390"/>
              <a:ext cx="9143999" cy="1634449"/>
            </a:xfrm>
            <a:custGeom>
              <a:avLst/>
              <a:gdLst>
                <a:gd name="connsiteX0" fmla="*/ 9143999 w 9143999"/>
                <a:gd name="connsiteY0" fmla="*/ 0 h 3478011"/>
                <a:gd name="connsiteX1" fmla="*/ 9143999 w 9143999"/>
                <a:gd name="connsiteY1" fmla="*/ 1393716 h 3478011"/>
                <a:gd name="connsiteX2" fmla="*/ 9143999 w 9143999"/>
                <a:gd name="connsiteY2" fmla="*/ 1513865 h 3478011"/>
                <a:gd name="connsiteX3" fmla="*/ 9143999 w 9143999"/>
                <a:gd name="connsiteY3" fmla="*/ 3478011 h 3478011"/>
                <a:gd name="connsiteX4" fmla="*/ 0 w 9143999"/>
                <a:gd name="connsiteY4" fmla="*/ 3478011 h 3478011"/>
                <a:gd name="connsiteX5" fmla="*/ 0 w 9143999"/>
                <a:gd name="connsiteY5" fmla="*/ 1513865 h 3478011"/>
                <a:gd name="connsiteX6" fmla="*/ 0 w 9143999"/>
                <a:gd name="connsiteY6" fmla="*/ 1393716 h 3478011"/>
                <a:gd name="connsiteX7" fmla="*/ 0 w 9143999"/>
                <a:gd name="connsiteY7" fmla="*/ 846204 h 3478011"/>
                <a:gd name="connsiteX8" fmla="*/ 303379 w 9143999"/>
                <a:gd name="connsiteY8" fmla="*/ 970246 h 3478011"/>
                <a:gd name="connsiteX9" fmla="*/ 8360497 w 9143999"/>
                <a:gd name="connsiteY9" fmla="*/ 342756 h 3478011"/>
                <a:gd name="connsiteX10" fmla="*/ 8941037 w 9143999"/>
                <a:gd name="connsiteY10" fmla="*/ 98098 h 34780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9143999" h="3478011">
                  <a:moveTo>
                    <a:pt x="9143999" y="0"/>
                  </a:moveTo>
                  <a:lnTo>
                    <a:pt x="9143999" y="1393716"/>
                  </a:lnTo>
                  <a:lnTo>
                    <a:pt x="9143999" y="1513865"/>
                  </a:lnTo>
                  <a:lnTo>
                    <a:pt x="9143999" y="3478011"/>
                  </a:lnTo>
                  <a:lnTo>
                    <a:pt x="0" y="3478011"/>
                  </a:lnTo>
                  <a:lnTo>
                    <a:pt x="0" y="1513865"/>
                  </a:lnTo>
                  <a:lnTo>
                    <a:pt x="0" y="1393716"/>
                  </a:lnTo>
                  <a:lnTo>
                    <a:pt x="0" y="846204"/>
                  </a:lnTo>
                  <a:lnTo>
                    <a:pt x="303379" y="970246"/>
                  </a:lnTo>
                  <a:cubicBezTo>
                    <a:pt x="2685816" y="1852356"/>
                    <a:pt x="6241504" y="1135756"/>
                    <a:pt x="8360497" y="342756"/>
                  </a:cubicBezTo>
                  <a:cubicBezTo>
                    <a:pt x="8544757" y="273800"/>
                    <a:pt x="8739002" y="191802"/>
                    <a:pt x="8941037" y="98098"/>
                  </a:cubicBezTo>
                  <a:close/>
                </a:path>
              </a:pathLst>
            </a:custGeom>
            <a:solidFill>
              <a:srgbClr val="F5F5F5"/>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zh-CN" altLang="en-US">
                <a:ea typeface="微软雅黑" panose="020B0503020204020204" charset="-122"/>
              </a:endParaRPr>
            </a:p>
          </p:txBody>
        </p:sp>
      </p:grpSp>
      <p:sp>
        <p:nvSpPr>
          <p:cNvPr id="16" name="矩形 15"/>
          <p:cNvSpPr/>
          <p:nvPr userDrawn="1"/>
        </p:nvSpPr>
        <p:spPr>
          <a:xfrm>
            <a:off x="0" y="279777"/>
            <a:ext cx="3718055" cy="546751"/>
          </a:xfrm>
          <a:prstGeom prst="rect">
            <a:avLst/>
          </a:prstGeom>
          <a:gradFill flip="none" rotWithShape="1">
            <a:gsLst>
              <a:gs pos="0">
                <a:schemeClr val="accent4">
                  <a:lumMod val="75000"/>
                  <a:alpha val="0"/>
                </a:schemeClr>
              </a:gs>
              <a:gs pos="50000">
                <a:schemeClr val="accent4">
                  <a:lumMod val="75000"/>
                  <a:alpha val="30000"/>
                </a:schemeClr>
              </a:gs>
              <a:gs pos="100000">
                <a:schemeClr val="accent4">
                  <a:lumMod val="75000"/>
                  <a:alpha val="20000"/>
                </a:scheme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8_空白">
    <p:spTree>
      <p:nvGrpSpPr>
        <p:cNvPr id="1" name=""/>
        <p:cNvGrpSpPr/>
        <p:nvPr/>
      </p:nvGrpSpPr>
      <p:grpSpPr>
        <a:xfrm>
          <a:off x="0" y="0"/>
          <a:ext cx="0" cy="0"/>
          <a:chOff x="0" y="0"/>
          <a:chExt cx="0" cy="0"/>
        </a:xfrm>
      </p:grpSpPr>
      <p:sp>
        <p:nvSpPr>
          <p:cNvPr id="3" name="页脚占位符 2"/>
          <p:cNvSpPr>
            <a:spLocks noGrp="1"/>
          </p:cNvSpPr>
          <p:nvPr>
            <p:ph type="ftr" sz="quarter" idx="11"/>
          </p:nvPr>
        </p:nvSpPr>
        <p:spPr>
          <a:xfrm>
            <a:off x="4038600" y="6356351"/>
            <a:ext cx="4114800" cy="365125"/>
          </a:xfrm>
          <a:prstGeom prst="rect">
            <a:avLst/>
          </a:prstGeom>
        </p:spPr>
        <p:txBody>
          <a:bodyPr/>
          <a:lstStyle/>
          <a:p>
            <a:endParaRPr lang="zh-CN" altLang="en-US"/>
          </a:p>
        </p:txBody>
      </p:sp>
      <p:sp>
        <p:nvSpPr>
          <p:cNvPr id="4" name="灯片编号占位符 3"/>
          <p:cNvSpPr>
            <a:spLocks noGrp="1"/>
          </p:cNvSpPr>
          <p:nvPr>
            <p:ph type="sldNum" sz="quarter" idx="12"/>
          </p:nvPr>
        </p:nvSpPr>
        <p:spPr>
          <a:xfrm>
            <a:off x="8610600" y="6356351"/>
            <a:ext cx="2743200" cy="365125"/>
          </a:xfrm>
          <a:prstGeom prst="rect">
            <a:avLst/>
          </a:prstGeom>
        </p:spPr>
        <p:txBody>
          <a:bodyPr/>
          <a:lstStyle/>
          <a:p>
            <a:fld id="{49AE70B2-8BF9-45C0-BB95-33D1B9D3A854}" type="slidenum">
              <a:rPr lang="zh-CN" altLang="en-US" smtClean="0"/>
            </a:fld>
            <a:endParaRPr lang="zh-CN" altLang="en-US"/>
          </a:p>
        </p:txBody>
      </p:sp>
      <p:sp>
        <p:nvSpPr>
          <p:cNvPr id="12" name="标题 1"/>
          <p:cNvSpPr>
            <a:spLocks noGrp="1"/>
          </p:cNvSpPr>
          <p:nvPr>
            <p:ph type="title" hasCustomPrompt="1"/>
          </p:nvPr>
        </p:nvSpPr>
        <p:spPr>
          <a:xfrm>
            <a:off x="397112" y="344684"/>
            <a:ext cx="1765300" cy="456823"/>
          </a:xfrm>
          <a:prstGeom prst="rect">
            <a:avLst/>
          </a:prstGeom>
        </p:spPr>
        <p:txBody>
          <a:bodyPr anchor="ctr"/>
          <a:lstStyle>
            <a:lvl1pPr>
              <a:defRPr sz="2000" b="1">
                <a:solidFill>
                  <a:srgbClr val="346D50"/>
                </a:solidFill>
                <a:latin typeface="方正小标宋_GBK" panose="02000000000000000000" pitchFamily="65" charset="-122"/>
                <a:ea typeface="方正小标宋_GBK" panose="02000000000000000000" pitchFamily="65" charset="-122"/>
              </a:defRPr>
            </a:lvl1pPr>
          </a:lstStyle>
          <a:p>
            <a:r>
              <a:rPr lang="zh-CN" altLang="en-US" dirty="0" smtClean="0"/>
              <a:t>编辑文字</a:t>
            </a:r>
            <a:endParaRPr lang="zh-CN" altLang="en-US" dirty="0"/>
          </a:p>
        </p:txBody>
      </p:sp>
      <p:grpSp>
        <p:nvGrpSpPr>
          <p:cNvPr id="13" name="组合 12"/>
          <p:cNvGrpSpPr/>
          <p:nvPr userDrawn="1"/>
        </p:nvGrpSpPr>
        <p:grpSpPr>
          <a:xfrm>
            <a:off x="1" y="6172200"/>
            <a:ext cx="12196231" cy="685800"/>
            <a:chOff x="1" y="3265418"/>
            <a:chExt cx="9143999" cy="2219421"/>
          </a:xfrm>
        </p:grpSpPr>
        <p:sp>
          <p:nvSpPr>
            <p:cNvPr id="14" name="任意多边形 14"/>
            <p:cNvSpPr/>
            <p:nvPr/>
          </p:nvSpPr>
          <p:spPr>
            <a:xfrm>
              <a:off x="1" y="3265418"/>
              <a:ext cx="9143999" cy="2041136"/>
            </a:xfrm>
            <a:custGeom>
              <a:avLst/>
              <a:gdLst>
                <a:gd name="connsiteX0" fmla="*/ 9143999 w 9143999"/>
                <a:gd name="connsiteY0" fmla="*/ 0 h 2051818"/>
                <a:gd name="connsiteX1" fmla="*/ 9143999 w 9143999"/>
                <a:gd name="connsiteY1" fmla="*/ 2051818 h 2051818"/>
                <a:gd name="connsiteX2" fmla="*/ 0 w 9143999"/>
                <a:gd name="connsiteY2" fmla="*/ 2051818 h 2051818"/>
                <a:gd name="connsiteX3" fmla="*/ 0 w 9143999"/>
                <a:gd name="connsiteY3" fmla="*/ 1204077 h 2051818"/>
                <a:gd name="connsiteX4" fmla="*/ 6027 w 9143999"/>
                <a:gd name="connsiteY4" fmla="*/ 1207403 h 2051818"/>
                <a:gd name="connsiteX5" fmla="*/ 7674511 w 9143999"/>
                <a:gd name="connsiteY5" fmla="*/ 718908 h 2051818"/>
                <a:gd name="connsiteX6" fmla="*/ 9044856 w 9143999"/>
                <a:gd name="connsiteY6" fmla="*/ 57555 h 2051818"/>
                <a:gd name="connsiteX7" fmla="*/ 9143999 w 9143999"/>
                <a:gd name="connsiteY7" fmla="*/ 0 h 20518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9143999" h="2051818">
                  <a:moveTo>
                    <a:pt x="9143999" y="0"/>
                  </a:moveTo>
                  <a:lnTo>
                    <a:pt x="9143999" y="2051818"/>
                  </a:lnTo>
                  <a:lnTo>
                    <a:pt x="0" y="2051818"/>
                  </a:lnTo>
                  <a:lnTo>
                    <a:pt x="0" y="1204077"/>
                  </a:lnTo>
                  <a:lnTo>
                    <a:pt x="6027" y="1207403"/>
                  </a:lnTo>
                  <a:cubicBezTo>
                    <a:pt x="2066505" y="2238985"/>
                    <a:pt x="5621740" y="1499327"/>
                    <a:pt x="7674511" y="718908"/>
                  </a:cubicBezTo>
                  <a:cubicBezTo>
                    <a:pt x="8085065" y="562824"/>
                    <a:pt x="8552064" y="336225"/>
                    <a:pt x="9044856" y="57555"/>
                  </a:cubicBezTo>
                  <a:lnTo>
                    <a:pt x="9143999" y="0"/>
                  </a:lnTo>
                  <a:close/>
                </a:path>
              </a:pathLst>
            </a:custGeom>
            <a:solidFill>
              <a:schemeClr val="accent4">
                <a:lumMod val="75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21920" tIns="60960" rIns="121920" bIns="60960" numCol="1" spcCol="0" rtlCol="0" fromWordArt="0" anchor="ctr" anchorCtr="0" forceAA="0" compatLnSpc="1">
              <a:noAutofit/>
            </a:bodyPr>
            <a:lstStyle/>
            <a:p>
              <a:pPr lvl="0" algn="ctr"/>
              <a:endParaRPr lang="zh-CN" altLang="en-US">
                <a:latin typeface="微软雅黑" panose="020B0503020204020204" charset="-122"/>
                <a:ea typeface="微软雅黑" panose="020B0503020204020204" charset="-122"/>
              </a:endParaRPr>
            </a:p>
          </p:txBody>
        </p:sp>
        <p:sp>
          <p:nvSpPr>
            <p:cNvPr id="15" name="任意多边形 17"/>
            <p:cNvSpPr/>
            <p:nvPr/>
          </p:nvSpPr>
          <p:spPr>
            <a:xfrm>
              <a:off x="1" y="3850390"/>
              <a:ext cx="9143999" cy="1634449"/>
            </a:xfrm>
            <a:custGeom>
              <a:avLst/>
              <a:gdLst>
                <a:gd name="connsiteX0" fmla="*/ 9143999 w 9143999"/>
                <a:gd name="connsiteY0" fmla="*/ 0 h 3478011"/>
                <a:gd name="connsiteX1" fmla="*/ 9143999 w 9143999"/>
                <a:gd name="connsiteY1" fmla="*/ 1393716 h 3478011"/>
                <a:gd name="connsiteX2" fmla="*/ 9143999 w 9143999"/>
                <a:gd name="connsiteY2" fmla="*/ 1513865 h 3478011"/>
                <a:gd name="connsiteX3" fmla="*/ 9143999 w 9143999"/>
                <a:gd name="connsiteY3" fmla="*/ 3478011 h 3478011"/>
                <a:gd name="connsiteX4" fmla="*/ 0 w 9143999"/>
                <a:gd name="connsiteY4" fmla="*/ 3478011 h 3478011"/>
                <a:gd name="connsiteX5" fmla="*/ 0 w 9143999"/>
                <a:gd name="connsiteY5" fmla="*/ 1513865 h 3478011"/>
                <a:gd name="connsiteX6" fmla="*/ 0 w 9143999"/>
                <a:gd name="connsiteY6" fmla="*/ 1393716 h 3478011"/>
                <a:gd name="connsiteX7" fmla="*/ 0 w 9143999"/>
                <a:gd name="connsiteY7" fmla="*/ 846204 h 3478011"/>
                <a:gd name="connsiteX8" fmla="*/ 303379 w 9143999"/>
                <a:gd name="connsiteY8" fmla="*/ 970246 h 3478011"/>
                <a:gd name="connsiteX9" fmla="*/ 8360497 w 9143999"/>
                <a:gd name="connsiteY9" fmla="*/ 342756 h 3478011"/>
                <a:gd name="connsiteX10" fmla="*/ 8941037 w 9143999"/>
                <a:gd name="connsiteY10" fmla="*/ 98098 h 34780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9143999" h="3478011">
                  <a:moveTo>
                    <a:pt x="9143999" y="0"/>
                  </a:moveTo>
                  <a:lnTo>
                    <a:pt x="9143999" y="1393716"/>
                  </a:lnTo>
                  <a:lnTo>
                    <a:pt x="9143999" y="1513865"/>
                  </a:lnTo>
                  <a:lnTo>
                    <a:pt x="9143999" y="3478011"/>
                  </a:lnTo>
                  <a:lnTo>
                    <a:pt x="0" y="3478011"/>
                  </a:lnTo>
                  <a:lnTo>
                    <a:pt x="0" y="1513865"/>
                  </a:lnTo>
                  <a:lnTo>
                    <a:pt x="0" y="1393716"/>
                  </a:lnTo>
                  <a:lnTo>
                    <a:pt x="0" y="846204"/>
                  </a:lnTo>
                  <a:lnTo>
                    <a:pt x="303379" y="970246"/>
                  </a:lnTo>
                  <a:cubicBezTo>
                    <a:pt x="2685816" y="1852356"/>
                    <a:pt x="6241504" y="1135756"/>
                    <a:pt x="8360497" y="342756"/>
                  </a:cubicBezTo>
                  <a:cubicBezTo>
                    <a:pt x="8544757" y="273800"/>
                    <a:pt x="8739002" y="191802"/>
                    <a:pt x="8941037" y="98098"/>
                  </a:cubicBezTo>
                  <a:close/>
                </a:path>
              </a:pathLst>
            </a:custGeom>
            <a:solidFill>
              <a:srgbClr val="F5F5F5"/>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zh-CN" altLang="en-US">
                <a:ea typeface="微软雅黑" panose="020B0503020204020204" charset="-122"/>
              </a:endParaRPr>
            </a:p>
          </p:txBody>
        </p:sp>
      </p:grpSp>
      <p:sp>
        <p:nvSpPr>
          <p:cNvPr id="16" name="矩形 15"/>
          <p:cNvSpPr/>
          <p:nvPr userDrawn="1"/>
        </p:nvSpPr>
        <p:spPr>
          <a:xfrm>
            <a:off x="0" y="279777"/>
            <a:ext cx="3718055" cy="546751"/>
          </a:xfrm>
          <a:prstGeom prst="rect">
            <a:avLst/>
          </a:prstGeom>
          <a:gradFill flip="none" rotWithShape="1">
            <a:gsLst>
              <a:gs pos="0">
                <a:schemeClr val="accent4">
                  <a:lumMod val="75000"/>
                  <a:alpha val="0"/>
                </a:schemeClr>
              </a:gs>
              <a:gs pos="50000">
                <a:schemeClr val="accent4">
                  <a:lumMod val="75000"/>
                  <a:alpha val="30000"/>
                </a:schemeClr>
              </a:gs>
              <a:gs pos="100000">
                <a:schemeClr val="accent4">
                  <a:lumMod val="75000"/>
                  <a:alpha val="20000"/>
                </a:scheme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内容占位符 2"/>
          <p:cNvSpPr>
            <a:spLocks noGrp="1"/>
          </p:cNvSpPr>
          <p:nvPr>
            <p:ph idx="1"/>
            <p:custDataLst>
              <p:tags r:id="rId3"/>
            </p:custDataLst>
          </p:nvPr>
        </p:nvSpPr>
        <p:spPr>
          <a:xfrm>
            <a:off x="608400" y="1490400"/>
            <a:ext cx="10969200" cy="4759200"/>
          </a:xfrm>
        </p:spPr>
        <p:txBody>
          <a:bodyPr vert="horz" lIns="90000" tIns="46800" rIns="90000" bIns="4680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hasCustomPrompt="1"/>
            <p:custDataLst>
              <p:tags r:id="rId2"/>
            </p:custDataLst>
          </p:nvPr>
        </p:nvSpPr>
        <p:spPr>
          <a:xfrm>
            <a:off x="1990800" y="3848400"/>
            <a:ext cx="7768800" cy="766800"/>
          </a:xfrm>
        </p:spPr>
        <p:txBody>
          <a:bodyPr lIns="90000" tIns="46800" rIns="90000" bIns="46800" anchor="b" anchorCtr="0">
            <a:normAutofit/>
          </a:bodyPr>
          <a:lstStyle>
            <a:lvl1pPr>
              <a:defRPr sz="4400"/>
            </a:lvl1pPr>
          </a:lstStyle>
          <a:p>
            <a:r>
              <a:rPr lang="zh-CN" altLang="en-US" dirty="0"/>
              <a:t>单击此处编辑标题</a:t>
            </a:r>
            <a:endParaRPr lang="zh-CN" altLang="en-US" dirty="0"/>
          </a:p>
        </p:txBody>
      </p:sp>
      <p:sp>
        <p:nvSpPr>
          <p:cNvPr id="3" name="文本占位符 2"/>
          <p:cNvSpPr>
            <a:spLocks noGrp="1"/>
          </p:cNvSpPr>
          <p:nvPr>
            <p:ph type="body" idx="1" hasCustomPrompt="1"/>
            <p:custDataLst>
              <p:tags r:id="rId3"/>
            </p:custDataLst>
          </p:nvPr>
        </p:nvSpPr>
        <p:spPr>
          <a:xfrm>
            <a:off x="1990800" y="4615200"/>
            <a:ext cx="7768800" cy="867600"/>
          </a:xfrm>
        </p:spPr>
        <p:txBody>
          <a:bodyPr lIns="90000" tIns="46800" rIns="90000" bIns="46800">
            <a:normAutofit/>
          </a:bodyPr>
          <a:lstStyle>
            <a:lvl1pPr marL="0" indent="0">
              <a:buNone/>
              <a:defRPr sz="1800">
                <a:solidFill>
                  <a:schemeClr val="tx1">
                    <a:lumMod val="65000"/>
                    <a:lumOff val="35000"/>
                  </a:schemeClr>
                </a:solidFill>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dirty="0"/>
              <a:t>单击此处编辑文本</a:t>
            </a:r>
            <a:endParaRPr lang="zh-CN" altLang="en-US" dirty="0"/>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内容占位符 2"/>
          <p:cNvSpPr>
            <a:spLocks noGrp="1"/>
          </p:cNvSpPr>
          <p:nvPr>
            <p:ph sz="half" idx="1"/>
            <p:custDataLst>
              <p:tags r:id="rId3"/>
            </p:custDataLst>
          </p:nvPr>
        </p:nvSpPr>
        <p:spPr>
          <a:xfrm>
            <a:off x="608400" y="1501200"/>
            <a:ext cx="5176800" cy="4748400"/>
          </a:xfrm>
        </p:spPr>
        <p:txBody>
          <a:bodyPr vert="horz" lIns="90000" tIns="46800" rIns="90000" bIns="4680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custDataLst>
              <p:tags r:id="rId4"/>
            </p:custDataLst>
          </p:nvPr>
        </p:nvSpPr>
        <p:spPr>
          <a:xfrm>
            <a:off x="6411600" y="1501200"/>
            <a:ext cx="5176800" cy="4748400"/>
          </a:xfrm>
        </p:spPr>
        <p:txBody>
          <a:bodyPr lIns="90000" tIns="46800" rIns="90000" bIns="4680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5" name="日期占位符 4"/>
          <p:cNvSpPr>
            <a:spLocks noGrp="1"/>
          </p:cNvSpPr>
          <p:nvPr>
            <p:ph type="dt" sz="half" idx="10"/>
            <p:custDataLst>
              <p:tags r:id="rId5"/>
            </p:custDataLst>
          </p:nvPr>
        </p:nvSpPr>
        <p:spPr/>
        <p:txBody>
          <a:bodyPr/>
          <a:lstStyle/>
          <a:p>
            <a:fld id="{760FBDFE-C587-4B4C-A407-44438C67B59E}" type="datetimeFigureOut">
              <a:rPr lang="zh-CN" altLang="en-US" smtClean="0"/>
            </a:fld>
            <a:endParaRPr lang="zh-CN" altLang="en-US"/>
          </a:p>
        </p:txBody>
      </p:sp>
      <p:sp>
        <p:nvSpPr>
          <p:cNvPr id="6" name="页脚占位符 5"/>
          <p:cNvSpPr>
            <a:spLocks noGrp="1"/>
          </p:cNvSpPr>
          <p:nvPr>
            <p:ph type="ftr" sz="quarter" idx="11"/>
            <p:custDataLst>
              <p:tags r:id="rId6"/>
            </p:custDataLst>
          </p:nvPr>
        </p:nvSpPr>
        <p:spPr/>
        <p:txBody>
          <a:bodyPr/>
          <a:lstStyle/>
          <a:p>
            <a:endParaRPr lang="zh-CN" altLang="en-US"/>
          </a:p>
        </p:txBody>
      </p:sp>
      <p:sp>
        <p:nvSpPr>
          <p:cNvPr id="7" name="灯片编号占位符 6"/>
          <p:cNvSpPr>
            <a:spLocks noGrp="1"/>
          </p:cNvSpPr>
          <p:nvPr>
            <p:ph type="sldNum" sz="quarter" idx="12"/>
            <p:custDataLst>
              <p:tags r:id="rId7"/>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文本占位符 2"/>
          <p:cNvSpPr>
            <a:spLocks noGrp="1"/>
          </p:cNvSpPr>
          <p:nvPr>
            <p:ph type="body" idx="1" hasCustomPrompt="1"/>
            <p:custDataLst>
              <p:tags r:id="rId3"/>
            </p:custDataLst>
          </p:nvPr>
        </p:nvSpPr>
        <p:spPr>
          <a:xfrm>
            <a:off x="608400" y="1429200"/>
            <a:ext cx="5342400" cy="381600"/>
          </a:xfrm>
        </p:spPr>
        <p:txBody>
          <a:bodyPr lIns="101600" tIns="38100" rIns="76200" bIns="3810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单击此处编辑文本</a:t>
            </a:r>
            <a:endParaRPr lang="zh-CN" altLang="en-US" dirty="0"/>
          </a:p>
        </p:txBody>
      </p:sp>
      <p:sp>
        <p:nvSpPr>
          <p:cNvPr id="4" name="内容占位符 3"/>
          <p:cNvSpPr>
            <a:spLocks noGrp="1"/>
          </p:cNvSpPr>
          <p:nvPr>
            <p:ph sz="half" idx="2"/>
            <p:custDataLst>
              <p:tags r:id="rId4"/>
            </p:custDataLst>
          </p:nvPr>
        </p:nvSpPr>
        <p:spPr>
          <a:xfrm>
            <a:off x="608400" y="1854000"/>
            <a:ext cx="5342400" cy="4395600"/>
          </a:xfrm>
        </p:spPr>
        <p:txBody>
          <a:bodyPr vert="horz" lIns="101600" tIns="0" rIns="82550" bIns="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hasCustomPrompt="1"/>
            <p:custDataLst>
              <p:tags r:id="rId5"/>
            </p:custDataLst>
          </p:nvPr>
        </p:nvSpPr>
        <p:spPr>
          <a:xfrm>
            <a:off x="6235750" y="1421729"/>
            <a:ext cx="5342400" cy="381600"/>
          </a:xfrm>
        </p:spPr>
        <p:txBody>
          <a:bodyPr vert="horz" lIns="101600" tIns="38100" rIns="76200" bIns="38100" rtlCol="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单击此处编辑文本</a:t>
            </a:r>
            <a:endParaRPr lang="zh-CN" altLang="en-US"/>
          </a:p>
        </p:txBody>
      </p:sp>
      <p:sp>
        <p:nvSpPr>
          <p:cNvPr id="6" name="内容占位符 5"/>
          <p:cNvSpPr>
            <a:spLocks noGrp="1"/>
          </p:cNvSpPr>
          <p:nvPr>
            <p:ph sz="quarter" idx="4"/>
            <p:custDataLst>
              <p:tags r:id="rId6"/>
            </p:custDataLst>
          </p:nvPr>
        </p:nvSpPr>
        <p:spPr>
          <a:xfrm>
            <a:off x="6235750" y="1854000"/>
            <a:ext cx="5342400" cy="4395600"/>
          </a:xfrm>
        </p:spPr>
        <p:txBody>
          <a:bodyPr vert="horz" lIns="101600" tIns="0" rIns="82550" bIns="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7" name="日期占位符 6"/>
          <p:cNvSpPr>
            <a:spLocks noGrp="1"/>
          </p:cNvSpPr>
          <p:nvPr>
            <p:ph type="dt" sz="half" idx="10"/>
            <p:custDataLst>
              <p:tags r:id="rId7"/>
            </p:custDataLst>
          </p:nvPr>
        </p:nvSpPr>
        <p:spPr/>
        <p:txBody>
          <a:bodyPr/>
          <a:lstStyle/>
          <a:p>
            <a:fld id="{760FBDFE-C587-4B4C-A407-44438C67B59E}" type="datetimeFigureOut">
              <a:rPr lang="zh-CN" altLang="en-US" smtClean="0"/>
            </a:fld>
            <a:endParaRPr lang="zh-CN" altLang="en-US"/>
          </a:p>
        </p:txBody>
      </p:sp>
      <p:sp>
        <p:nvSpPr>
          <p:cNvPr id="8" name="页脚占位符 7"/>
          <p:cNvSpPr>
            <a:spLocks noGrp="1"/>
          </p:cNvSpPr>
          <p:nvPr>
            <p:ph type="ftr" sz="quarter" idx="11"/>
            <p:custDataLst>
              <p:tags r:id="rId8"/>
            </p:custDataLst>
          </p:nvPr>
        </p:nvSpPr>
        <p:spPr/>
        <p:txBody>
          <a:bodyPr/>
          <a:lstStyle/>
          <a:p>
            <a:endParaRPr lang="zh-CN" altLang="en-US"/>
          </a:p>
        </p:txBody>
      </p:sp>
      <p:sp>
        <p:nvSpPr>
          <p:cNvPr id="9" name="灯片编号占位符 8"/>
          <p:cNvSpPr>
            <a:spLocks noGrp="1"/>
          </p:cNvSpPr>
          <p:nvPr>
            <p:ph type="sldNum" sz="quarter" idx="12"/>
            <p:custDataLst>
              <p:tags r:id="rId9"/>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日期占位符 2"/>
          <p:cNvSpPr>
            <a:spLocks noGrp="1"/>
          </p:cNvSpPr>
          <p:nvPr>
            <p:ph type="dt" sz="half" idx="10"/>
            <p:custDataLst>
              <p:tags r:id="rId3"/>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4"/>
            </p:custDataLst>
          </p:nvPr>
        </p:nvSpPr>
        <p:spPr/>
        <p:txBody>
          <a:bodyPr/>
          <a:lstStyle/>
          <a:p>
            <a:endParaRPr lang="zh-CN" altLang="en-US"/>
          </a:p>
        </p:txBody>
      </p:sp>
      <p:sp>
        <p:nvSpPr>
          <p:cNvPr id="5" name="灯片编号占位符 4"/>
          <p:cNvSpPr>
            <a:spLocks noGrp="1"/>
          </p:cNvSpPr>
          <p:nvPr>
            <p:ph type="sldNum" sz="quarter" idx="12"/>
            <p:custDataLst>
              <p:tags r:id="rId5"/>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3" name="页脚占位符 2"/>
          <p:cNvSpPr>
            <a:spLocks noGrp="1"/>
          </p:cNvSpPr>
          <p:nvPr>
            <p:ph type="ftr" sz="quarter" idx="11"/>
            <p:custDataLst>
              <p:tags r:id="rId3"/>
            </p:custDataLst>
          </p:nvPr>
        </p:nvSpPr>
        <p:spPr/>
        <p:txBody>
          <a:bodyPr/>
          <a:lstStyle/>
          <a:p>
            <a:endParaRPr lang="zh-CN" altLang="en-US"/>
          </a:p>
        </p:txBody>
      </p:sp>
      <p:sp>
        <p:nvSpPr>
          <p:cNvPr id="4" name="灯片编号占位符 3"/>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图片与标题">
    <p:spTree>
      <p:nvGrpSpPr>
        <p:cNvPr id="1" name=""/>
        <p:cNvGrpSpPr/>
        <p:nvPr/>
      </p:nvGrpSpPr>
      <p:grpSpPr>
        <a:xfrm>
          <a:off x="0" y="0"/>
          <a:ext cx="0" cy="0"/>
          <a:chOff x="0" y="0"/>
          <a:chExt cx="0" cy="0"/>
        </a:xfrm>
      </p:grpSpPr>
      <p:sp>
        <p:nvSpPr>
          <p:cNvPr id="3" name="图片占位符 2"/>
          <p:cNvSpPr>
            <a:spLocks noGrp="1"/>
          </p:cNvSpPr>
          <p:nvPr>
            <p:ph type="pic" idx="1"/>
            <p:custDataLst>
              <p:tags r:id="rId2"/>
            </p:custDataLst>
          </p:nvPr>
        </p:nvSpPr>
        <p:spPr>
          <a:xfrm>
            <a:off x="608400" y="1555200"/>
            <a:ext cx="5233077" cy="4608000"/>
          </a:xfrm>
        </p:spPr>
        <p:txBody>
          <a:bodyPr vert="horz" lIns="90000" tIns="46800" rIns="90000" bIns="46800" rtlCol="0">
            <a:normAutofit/>
          </a:bodyPr>
          <a:lstStyle>
            <a:lvl1pPr>
              <a:buNone/>
              <a:defRPr sz="1600"/>
            </a:lvl1pPr>
          </a:lstStyle>
          <a:p>
            <a:pPr lvl="0"/>
            <a:endParaRPr lang="zh-CN" altLang="en-US"/>
          </a:p>
        </p:txBody>
      </p:sp>
      <p:sp>
        <p:nvSpPr>
          <p:cNvPr id="4" name="文本占位符 3"/>
          <p:cNvSpPr>
            <a:spLocks noGrp="1"/>
          </p:cNvSpPr>
          <p:nvPr>
            <p:ph type="body" sz="half" idx="2"/>
            <p:custDataLst>
              <p:tags r:id="rId3"/>
            </p:custDataLst>
          </p:nvPr>
        </p:nvSpPr>
        <p:spPr>
          <a:xfrm>
            <a:off x="6350400" y="1555200"/>
            <a:ext cx="5227200" cy="4608000"/>
          </a:xfrm>
        </p:spPr>
        <p:txBody>
          <a:bodyPr vert="horz" lIns="90000" tIns="46800" rIns="90000" bIns="46800" rtlCol="0">
            <a:normAutofit/>
          </a:bodyPr>
          <a:lstStyle>
            <a:lvl1pPr>
              <a:buNone/>
              <a:defRPr sz="1600"/>
            </a:lvl1pPr>
          </a:lstStyle>
          <a:p>
            <a:pPr lvl="0"/>
            <a:r>
              <a:rPr lang="zh-CN" altLang="en-US" smtClean="0"/>
              <a:t>单击此处编辑母版文本样式</a:t>
            </a:r>
            <a:endParaRPr lang="zh-CN" altLang="en-US"/>
          </a:p>
        </p:txBody>
      </p:sp>
      <p:sp>
        <p:nvSpPr>
          <p:cNvPr id="5" name="日期占位符 4"/>
          <p:cNvSpPr>
            <a:spLocks noGrp="1"/>
          </p:cNvSpPr>
          <p:nvPr>
            <p:ph type="dt" sz="half" idx="10"/>
            <p:custDataLst>
              <p:tags r:id="rId4"/>
            </p:custDataLst>
          </p:nvPr>
        </p:nvSpPr>
        <p:spPr/>
        <p:txBody>
          <a:bodyPr/>
          <a:lstStyle/>
          <a:p>
            <a:fld id="{9EFD9D74-47D9-4702-A33C-335B63B48DBF}" type="datetimeFigureOut">
              <a:rPr lang="zh-CN" altLang="en-US" smtClean="0"/>
            </a:fld>
            <a:endParaRPr lang="zh-CN" altLang="en-US" dirty="0"/>
          </a:p>
        </p:txBody>
      </p:sp>
      <p:sp>
        <p:nvSpPr>
          <p:cNvPr id="6" name="页脚占位符 5"/>
          <p:cNvSpPr>
            <a:spLocks noGrp="1"/>
          </p:cNvSpPr>
          <p:nvPr>
            <p:ph type="ftr" sz="quarter" idx="11"/>
            <p:custDataLst>
              <p:tags r:id="rId5"/>
            </p:custDataLst>
          </p:nvPr>
        </p:nvSpPr>
        <p:spPr/>
        <p:txBody>
          <a:bodyPr/>
          <a:lstStyle/>
          <a:p>
            <a:endParaRPr lang="zh-CN" altLang="en-US" dirty="0"/>
          </a:p>
        </p:txBody>
      </p:sp>
      <p:sp>
        <p:nvSpPr>
          <p:cNvPr id="7" name="灯片编号占位符 6"/>
          <p:cNvSpPr>
            <a:spLocks noGrp="1"/>
          </p:cNvSpPr>
          <p:nvPr>
            <p:ph type="sldNum" sz="quarter" idx="12"/>
            <p:custDataLst>
              <p:tags r:id="rId6"/>
            </p:custDataLst>
          </p:nvPr>
        </p:nvSpPr>
        <p:spPr/>
        <p:txBody>
          <a:bodyPr/>
          <a:lstStyle/>
          <a:p>
            <a:fld id="{FABC47A4-756D-490B-A52F-7D9E2C9FC05F}" type="slidenum">
              <a:rPr lang="zh-CN" altLang="en-US" smtClean="0"/>
            </a:fld>
            <a:endParaRPr lang="zh-CN" altLang="en-US"/>
          </a:p>
        </p:txBody>
      </p:sp>
      <p:sp>
        <p:nvSpPr>
          <p:cNvPr id="9" name="标题 8"/>
          <p:cNvSpPr>
            <a:spLocks noGrp="1"/>
          </p:cNvSpPr>
          <p:nvPr>
            <p:ph type="title"/>
            <p:custDataLst>
              <p:tags r:id="rId7"/>
            </p:custDataLst>
          </p:nvPr>
        </p:nvSpPr>
        <p:spPr/>
        <p:txBody>
          <a:bodyPr/>
          <a:p>
            <a:r>
              <a:rPr lang="zh-CN" altLang="en-US"/>
              <a:t>单击此处编辑母版标题样式</a:t>
            </a:r>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hasCustomPrompt="1"/>
            <p:custDataLst>
              <p:tags r:id="rId2"/>
            </p:custDataLst>
          </p:nvPr>
        </p:nvSpPr>
        <p:spPr>
          <a:xfrm>
            <a:off x="10234800" y="914400"/>
            <a:ext cx="1044000" cy="5029200"/>
          </a:xfrm>
        </p:spPr>
        <p:txBody>
          <a:bodyPr vert="eaVert" lIns="90000" tIns="46800" rIns="90000" bIns="46800" rtlCol="0" anchor="ctr" anchorCtr="0">
            <a:normAutofit/>
          </a:bodyPr>
          <a:lstStyle>
            <a:lvl1pPr>
              <a:buNone/>
              <a:defRPr sz="2800"/>
            </a:lvl1pPr>
          </a:lstStyle>
          <a:p>
            <a:pPr lvl="0"/>
            <a:r>
              <a:rPr lang="zh-CN" altLang="en-US" smtClean="0"/>
              <a:t>单击此处编辑标题</a:t>
            </a:r>
            <a:endParaRPr lang="zh-CN" altLang="en-US"/>
          </a:p>
        </p:txBody>
      </p:sp>
      <p:sp>
        <p:nvSpPr>
          <p:cNvPr id="3" name="竖排文字占位符 2"/>
          <p:cNvSpPr>
            <a:spLocks noGrp="1"/>
          </p:cNvSpPr>
          <p:nvPr>
            <p:ph type="body" orient="vert" idx="1"/>
            <p:custDataLst>
              <p:tags r:id="rId3"/>
            </p:custDataLst>
          </p:nvPr>
        </p:nvSpPr>
        <p:spPr>
          <a:xfrm>
            <a:off x="914400" y="914400"/>
            <a:ext cx="9169200" cy="5029200"/>
          </a:xfrm>
        </p:spPr>
        <p:txBody>
          <a:bodyPr vert="eaVert" lIns="46800" tIns="46800" rIns="46800" bIns="46800"/>
          <a:lstStyle>
            <a:lvl1pPr marL="228600" indent="-228600">
              <a:spcAft>
                <a:spcPts val="1000"/>
              </a:spcAft>
              <a:defRPr spc="300"/>
            </a:lvl1pPr>
            <a:lvl2pPr marL="685800" indent="-228600">
              <a:defRPr spc="300"/>
            </a:lvl2pPr>
            <a:lvl3pPr marL="1143000" indent="-228600">
              <a:defRPr spc="300"/>
            </a:lvl3pPr>
            <a:lvl4pPr marL="1600200" indent="-228600">
              <a:defRPr spc="300"/>
            </a:lvl4pPr>
            <a:lvl5pPr marL="2057400" indent="-228600">
              <a:defRPr spc="300"/>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0" Type="http://schemas.openxmlformats.org/officeDocument/2006/relationships/theme" Target="../theme/theme1.xml"/><Relationship Id="rId2" Type="http://schemas.openxmlformats.org/officeDocument/2006/relationships/slideLayout" Target="../slideLayouts/slideLayout2.xml"/><Relationship Id="rId19" Type="http://schemas.openxmlformats.org/officeDocument/2006/relationships/tags" Target="../tags/tag62.xml"/><Relationship Id="rId18" Type="http://schemas.openxmlformats.org/officeDocument/2006/relationships/tags" Target="../tags/tag61.xml"/><Relationship Id="rId17" Type="http://schemas.openxmlformats.org/officeDocument/2006/relationships/tags" Target="../tags/tag60.xml"/><Relationship Id="rId16" Type="http://schemas.openxmlformats.org/officeDocument/2006/relationships/tags" Target="../tags/tag59.xml"/><Relationship Id="rId15" Type="http://schemas.openxmlformats.org/officeDocument/2006/relationships/tags" Target="../tags/tag58.xml"/><Relationship Id="rId14" Type="http://schemas.openxmlformats.org/officeDocument/2006/relationships/tags" Target="../tags/tag57.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custDataLst>
              <p:tags r:id="rId14"/>
            </p:custDataLst>
          </p:nvPr>
        </p:nvSpPr>
        <p:spPr>
          <a:xfrm>
            <a:off x="608400" y="608400"/>
            <a:ext cx="10969200" cy="705600"/>
          </a:xfrm>
          <a:prstGeom prst="rect">
            <a:avLst/>
          </a:prstGeom>
        </p:spPr>
        <p:txBody>
          <a:bodyPr vert="horz" lIns="90170" tIns="46990" rIns="90170" bIns="46990" rtlCol="0" anchor="ctr" anchorCtr="0">
            <a:normAutofit/>
          </a:bodyPr>
          <a:lstStyle/>
          <a:p>
            <a:r>
              <a:rPr lang="zh-CN" altLang="en-US" dirty="0"/>
              <a:t>单击此处编辑母版标题样式</a:t>
            </a:r>
            <a:endParaRPr lang="zh-CN" altLang="en-US" dirty="0"/>
          </a:p>
        </p:txBody>
      </p:sp>
      <p:sp>
        <p:nvSpPr>
          <p:cNvPr id="3" name="文本占位符 2"/>
          <p:cNvSpPr>
            <a:spLocks noGrp="1"/>
          </p:cNvSpPr>
          <p:nvPr>
            <p:ph type="body" idx="1"/>
            <p:custDataLst>
              <p:tags r:id="rId15"/>
            </p:custDataLst>
          </p:nvPr>
        </p:nvSpPr>
        <p:spPr>
          <a:xfrm>
            <a:off x="608400" y="1490400"/>
            <a:ext cx="10969200" cy="4759200"/>
          </a:xfrm>
          <a:prstGeom prst="rect">
            <a:avLst/>
          </a:prstGeom>
        </p:spPr>
        <p:txBody>
          <a:bodyPr vert="horz" lIns="90000" tIns="46800" rIns="90000" bIns="46800" rtlCol="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2"/>
            <p:custDataLst>
              <p:tags r:id="rId16"/>
            </p:custDataLst>
          </p:nvPr>
        </p:nvSpPr>
        <p:spPr>
          <a:xfrm>
            <a:off x="612000" y="6314400"/>
            <a:ext cx="2700000" cy="316800"/>
          </a:xfrm>
          <a:prstGeom prst="rect">
            <a:avLst/>
          </a:prstGeom>
        </p:spPr>
        <p:txBody>
          <a:bodyPr vert="horz" lIns="91440" tIns="45720" rIns="91440" bIns="45720" rtlCol="0" anchor="ctr">
            <a:normAutofit/>
          </a:bodyPr>
          <a:lstStyle>
            <a:lvl1pPr algn="l">
              <a:defRPr sz="1000" baseline="0">
                <a:solidFill>
                  <a:schemeClr val="tx1">
                    <a:tint val="75000"/>
                  </a:schemeClr>
                </a:solidFill>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3"/>
            <p:custDataLst>
              <p:tags r:id="rId17"/>
            </p:custDataLst>
          </p:nvPr>
        </p:nvSpPr>
        <p:spPr>
          <a:xfrm>
            <a:off x="4116000" y="6314400"/>
            <a:ext cx="3960000" cy="316800"/>
          </a:xfrm>
          <a:prstGeom prst="rect">
            <a:avLst/>
          </a:prstGeom>
        </p:spPr>
        <p:txBody>
          <a:bodyPr vert="horz" lIns="91440" tIns="45720" rIns="91440" bIns="45720" rtlCol="0" anchor="ctr">
            <a:normAutofit/>
          </a:bodyPr>
          <a:lstStyle>
            <a:lvl1pPr algn="ctr">
              <a:defRPr sz="1000" baseline="0">
                <a:solidFill>
                  <a:schemeClr val="tx1">
                    <a:tint val="75000"/>
                  </a:schemeClr>
                </a:solidFill>
              </a:defRPr>
            </a:lvl1pPr>
          </a:lstStyle>
          <a:p>
            <a:endParaRPr lang="zh-CN" altLang="en-US" dirty="0"/>
          </a:p>
        </p:txBody>
      </p:sp>
      <p:sp>
        <p:nvSpPr>
          <p:cNvPr id="6" name="灯片编号占位符 5"/>
          <p:cNvSpPr>
            <a:spLocks noGrp="1"/>
          </p:cNvSpPr>
          <p:nvPr>
            <p:ph type="sldNum" sz="quarter" idx="4"/>
            <p:custDataLst>
              <p:tags r:id="rId18"/>
            </p:custDataLst>
          </p:nvPr>
        </p:nvSpPr>
        <p:spPr>
          <a:xfrm>
            <a:off x="8877600" y="6314400"/>
            <a:ext cx="2700000" cy="316800"/>
          </a:xfrm>
          <a:prstGeom prst="rect">
            <a:avLst/>
          </a:prstGeom>
        </p:spPr>
        <p:txBody>
          <a:bodyPr vert="horz" lIns="91440" tIns="45720" rIns="91440" bIns="45720" rtlCol="0" anchor="ctr">
            <a:normAutofit/>
          </a:bodyPr>
          <a:lstStyle>
            <a:lvl1pPr algn="r">
              <a:defRPr sz="1000" baseline="0">
                <a:solidFill>
                  <a:schemeClr val="tx1">
                    <a:tint val="75000"/>
                  </a:schemeClr>
                </a:solidFill>
              </a:defRPr>
            </a:lvl1pPr>
          </a:lstStyle>
          <a:p>
            <a:fld id="{49AE70B2-8BF9-45C0-BB95-33D1B9D3A854}" type="slidenum">
              <a:rPr lang="zh-CN" altLang="en-US" smtClean="0"/>
            </a:fld>
            <a:endParaRPr lang="zh-CN" altLang="en-US" dirty="0"/>
          </a:p>
        </p:txBody>
      </p:sp>
    </p:spTree>
    <p:custDataLst>
      <p:tags r:id="rId19"/>
    </p:custData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xStyles>
    <p:titleStyle>
      <a:lvl1pPr algn="l" defTabSz="914400" rtl="0" eaLnBrk="1" fontAlgn="auto" latinLnBrk="0" hangingPunct="1">
        <a:lnSpc>
          <a:spcPct val="100000"/>
        </a:lnSpc>
        <a:spcBef>
          <a:spcPct val="0"/>
        </a:spcBef>
        <a:buNone/>
        <a:defRPr sz="3600" b="1" u="none" strike="noStrike" kern="1200" cap="none" spc="300" normalizeH="0" baseline="0">
          <a:solidFill>
            <a:schemeClr val="tx1">
              <a:lumMod val="85000"/>
              <a:lumOff val="15000"/>
            </a:schemeClr>
          </a:solidFill>
          <a:uFillTx/>
          <a:latin typeface="+mj-lt"/>
          <a:ea typeface="+mj-ea"/>
          <a:cs typeface="+mj-cs"/>
        </a:defRPr>
      </a:lvl1pPr>
    </p:titleStyle>
    <p:bodyStyle>
      <a:lvl1pPr marL="228600" indent="-228600" algn="l" defTabSz="914400" rtl="0" eaLnBrk="1" fontAlgn="auto" latinLnBrk="0" hangingPunct="1">
        <a:lnSpc>
          <a:spcPct val="130000"/>
        </a:lnSpc>
        <a:spcBef>
          <a:spcPts val="0"/>
        </a:spcBef>
        <a:spcAft>
          <a:spcPts val="1000"/>
        </a:spcAft>
        <a:buFont typeface="Arial" panose="020B0604020202020204" pitchFamily="34" charset="0"/>
        <a:buChar char="●"/>
        <a:defRPr sz="1800" u="none" strike="noStrike" kern="1200" cap="none" spc="150" normalizeH="0" baseline="0">
          <a:solidFill>
            <a:schemeClr val="tx1">
              <a:lumMod val="65000"/>
              <a:lumOff val="35000"/>
            </a:schemeClr>
          </a:solidFill>
          <a:uFillTx/>
          <a:latin typeface="+mn-lt"/>
          <a:ea typeface="+mn-ea"/>
          <a:cs typeface="+mn-cs"/>
        </a:defRPr>
      </a:lvl1pPr>
      <a:lvl2pPr marL="685800" indent="-22860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 pos="1609725" algn="l"/>
          <a:tab pos="1609725" algn="l"/>
          <a:tab pos="1609725" algn="l"/>
        </a:tabLst>
        <a:defRPr sz="1600" u="none" strike="noStrike" kern="1200" cap="none" spc="150" normalizeH="0" baseline="0">
          <a:solidFill>
            <a:schemeClr val="tx1">
              <a:lumMod val="65000"/>
              <a:lumOff val="35000"/>
            </a:schemeClr>
          </a:solidFill>
          <a:uFillTx/>
          <a:latin typeface="+mn-lt"/>
          <a:ea typeface="+mn-ea"/>
          <a:cs typeface="+mn-cs"/>
        </a:defRPr>
      </a:lvl2pPr>
      <a:lvl3pPr marL="1143000" indent="-228600" algn="l" defTabSz="914400" rtl="0" eaLnBrk="1" fontAlgn="auto" latinLnBrk="0" hangingPunct="1">
        <a:lnSpc>
          <a:spcPct val="120000"/>
        </a:lnSpc>
        <a:spcBef>
          <a:spcPts val="0"/>
        </a:spcBef>
        <a:spcAft>
          <a:spcPts val="600"/>
        </a:spcAft>
        <a:buFont typeface="Arial" panose="020B0604020202020204" pitchFamily="34" charset="0"/>
        <a:buChar char="●"/>
        <a:defRPr sz="1600" u="none" strike="noStrike" kern="1200" cap="none" spc="150" normalizeH="0" baseline="0">
          <a:solidFill>
            <a:schemeClr val="tx1">
              <a:lumMod val="65000"/>
              <a:lumOff val="35000"/>
            </a:schemeClr>
          </a:solidFill>
          <a:uFillTx/>
          <a:latin typeface="+mn-lt"/>
          <a:ea typeface="+mn-ea"/>
          <a:cs typeface="+mn-cs"/>
        </a:defRPr>
      </a:lvl3pPr>
      <a:lvl4pPr marL="1600200" indent="-228600" algn="l" defTabSz="914400" rtl="0" eaLnBrk="1" fontAlgn="auto" latinLnBrk="0" hangingPunct="1">
        <a:lnSpc>
          <a:spcPct val="120000"/>
        </a:lnSpc>
        <a:spcBef>
          <a:spcPts val="0"/>
        </a:spcBef>
        <a:spcAft>
          <a:spcPts val="300"/>
        </a:spcAft>
        <a:buFont typeface="Wingdings" panose="05000000000000000000" charset="0"/>
        <a:buChar char=""/>
        <a:defRPr sz="1400" u="none" strike="noStrike" kern="1200" cap="none" spc="150" normalizeH="0" baseline="0">
          <a:solidFill>
            <a:schemeClr val="tx1">
              <a:lumMod val="65000"/>
              <a:lumOff val="35000"/>
            </a:schemeClr>
          </a:solidFill>
          <a:uFillTx/>
          <a:latin typeface="+mn-lt"/>
          <a:ea typeface="+mn-ea"/>
          <a:cs typeface="+mn-cs"/>
        </a:defRPr>
      </a:lvl4pPr>
      <a:lvl5pPr marL="2057400" indent="-228600" algn="l" defTabSz="914400" rtl="0" eaLnBrk="1" fontAlgn="auto" latinLnBrk="0" hangingPunct="1">
        <a:lnSpc>
          <a:spcPct val="120000"/>
        </a:lnSpc>
        <a:spcBef>
          <a:spcPts val="0"/>
        </a:spcBef>
        <a:spcAft>
          <a:spcPts val="300"/>
        </a:spcAft>
        <a:buFont typeface="Arial" panose="020B0604020202020204" pitchFamily="34" charset="0"/>
        <a:buChar char="•"/>
        <a:defRPr sz="1400" u="none" strike="noStrike" kern="1200" cap="none" spc="150" normalizeH="0" baseline="0">
          <a:solidFill>
            <a:schemeClr val="tx1">
              <a:lumMod val="65000"/>
              <a:lumOff val="35000"/>
            </a:schemeClr>
          </a:solidFill>
          <a:uFillTx/>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9" Type="http://schemas.openxmlformats.org/officeDocument/2006/relationships/tags" Target="../tags/tag63.xml"/><Relationship Id="rId8" Type="http://schemas.openxmlformats.org/officeDocument/2006/relationships/image" Target="../media/image8.png"/><Relationship Id="rId7" Type="http://schemas.openxmlformats.org/officeDocument/2006/relationships/image" Target="../media/image7.jpeg"/><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 Id="rId3" Type="http://schemas.openxmlformats.org/officeDocument/2006/relationships/image" Target="../media/image3.jpeg"/><Relationship Id="rId2" Type="http://schemas.openxmlformats.org/officeDocument/2006/relationships/image" Target="../media/image2.jpeg"/><Relationship Id="rId12" Type="http://schemas.openxmlformats.org/officeDocument/2006/relationships/notesSlide" Target="../notesSlides/notesSlide1.xml"/><Relationship Id="rId11" Type="http://schemas.openxmlformats.org/officeDocument/2006/relationships/slideLayout" Target="../slideLayouts/slideLayout13.xml"/><Relationship Id="rId10" Type="http://schemas.openxmlformats.org/officeDocument/2006/relationships/tags" Target="../tags/tag64.xml"/><Relationship Id="rId1" Type="http://schemas.openxmlformats.org/officeDocument/2006/relationships/image" Target="../media/image1.jpeg"/></Relationships>
</file>

<file path=ppt/slides/_rels/slide2.xml.rels><?xml version="1.0" encoding="UTF-8" standalone="yes"?>
<Relationships xmlns="http://schemas.openxmlformats.org/package/2006/relationships"><Relationship Id="rId6" Type="http://schemas.openxmlformats.org/officeDocument/2006/relationships/notesSlide" Target="../notesSlides/notesSlide2.xml"/><Relationship Id="rId5" Type="http://schemas.openxmlformats.org/officeDocument/2006/relationships/slideLayout" Target="../slideLayouts/slideLayout12.xml"/><Relationship Id="rId4" Type="http://schemas.openxmlformats.org/officeDocument/2006/relationships/tags" Target="../tags/tag65.xml"/><Relationship Id="rId3" Type="http://schemas.openxmlformats.org/officeDocument/2006/relationships/image" Target="../media/image11.png"/><Relationship Id="rId2" Type="http://schemas.openxmlformats.org/officeDocument/2006/relationships/image" Target="../media/image10.jpeg"/><Relationship Id="rId1"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 name="图片 15"/>
          <p:cNvPicPr>
            <a:picLocks noChangeAspect="1"/>
          </p:cNvPicPr>
          <p:nvPr/>
        </p:nvPicPr>
        <p:blipFill>
          <a:blip r:embed="rId1"/>
          <a:stretch>
            <a:fillRect/>
          </a:stretch>
        </p:blipFill>
        <p:spPr>
          <a:xfrm>
            <a:off x="2569504" y="3022631"/>
            <a:ext cx="1936224" cy="1452168"/>
          </a:xfrm>
          <a:prstGeom prst="rect">
            <a:avLst/>
          </a:prstGeom>
        </p:spPr>
      </p:pic>
      <p:sp>
        <p:nvSpPr>
          <p:cNvPr id="43011" name="Text Box 7"/>
          <p:cNvSpPr txBox="1"/>
          <p:nvPr/>
        </p:nvSpPr>
        <p:spPr>
          <a:xfrm>
            <a:off x="4544060" y="2932430"/>
            <a:ext cx="7319010" cy="3081655"/>
          </a:xfrm>
          <a:prstGeom prst="rect">
            <a:avLst/>
          </a:prstGeom>
          <a:noFill/>
          <a:ln w="9525">
            <a:noFill/>
          </a:ln>
        </p:spPr>
        <p:txBody>
          <a:bodyPr wrap="square">
            <a:spAutoFit/>
            <a:scene3d>
              <a:camera prst="orthographicFront"/>
              <a:lightRig rig="threePt" dir="t"/>
            </a:scene3d>
          </a:bodyPr>
          <a:lstStyle/>
          <a:p>
            <a:pPr marL="257175" indent="-257175" algn="just" eaLnBrk="0" hangingPunct="0">
              <a:lnSpc>
                <a:spcPct val="130000"/>
              </a:lnSpc>
              <a:spcBef>
                <a:spcPts val="0"/>
              </a:spcBef>
              <a:spcAft>
                <a:spcPts val="0"/>
              </a:spcAft>
              <a:buClr>
                <a:schemeClr val="accent4">
                  <a:lumMod val="75000"/>
                </a:schemeClr>
              </a:buClr>
              <a:buFont typeface="Wingdings" panose="05000000000000000000" pitchFamily="2" charset="2"/>
              <a:buChar char="p"/>
            </a:pPr>
            <a:r>
              <a:rPr lang="zh-CN" altLang="en-US" sz="1865" dirty="0">
                <a:solidFill>
                  <a:schemeClr val="accent1"/>
                </a:solidFill>
                <a:effectLst>
                  <a:outerShdw blurRad="38100" dist="25400" dir="5400000" algn="ctr" rotWithShape="0">
                    <a:srgbClr val="6E747A">
                      <a:alpha val="43000"/>
                    </a:srgbClr>
                  </a:outerShdw>
                </a:effectLst>
                <a:latin typeface="微软雅黑" panose="020B0503020204020204" charset="-122"/>
                <a:ea typeface="微软雅黑" panose="020B0503020204020204" charset="-122"/>
                <a:sym typeface="宋体" panose="02010600030101010101" pitchFamily="2" charset="-122"/>
              </a:rPr>
              <a:t>宁粳</a:t>
            </a:r>
            <a:r>
              <a:rPr lang="en-US" altLang="zh-CN" sz="1865" dirty="0">
                <a:solidFill>
                  <a:schemeClr val="accent1"/>
                </a:solidFill>
                <a:effectLst>
                  <a:outerShdw blurRad="38100" dist="25400" dir="5400000" algn="ctr" rotWithShape="0">
                    <a:srgbClr val="6E747A">
                      <a:alpha val="43000"/>
                    </a:srgbClr>
                  </a:outerShdw>
                </a:effectLst>
                <a:latin typeface="微软雅黑" panose="020B0503020204020204" charset="-122"/>
                <a:ea typeface="微软雅黑" panose="020B0503020204020204" charset="-122"/>
                <a:sym typeface="宋体" panose="02010600030101010101" pitchFamily="2" charset="-122"/>
              </a:rPr>
              <a:t>1</a:t>
            </a:r>
            <a:r>
              <a:rPr lang="zh-CN" altLang="en-US" sz="1865" dirty="0">
                <a:solidFill>
                  <a:schemeClr val="accent1"/>
                </a:solidFill>
                <a:effectLst>
                  <a:outerShdw blurRad="38100" dist="25400" dir="5400000" algn="ctr" rotWithShape="0">
                    <a:srgbClr val="6E747A">
                      <a:alpha val="43000"/>
                    </a:srgbClr>
                  </a:outerShdw>
                </a:effectLst>
                <a:latin typeface="微软雅黑" panose="020B0503020204020204" charset="-122"/>
                <a:ea typeface="微软雅黑" panose="020B0503020204020204" charset="-122"/>
                <a:sym typeface="宋体" panose="02010600030101010101" pitchFamily="2" charset="-122"/>
              </a:rPr>
              <a:t>号</a:t>
            </a:r>
            <a:r>
              <a:rPr lang="en-US" altLang="zh-CN" sz="1865" dirty="0">
                <a:solidFill>
                  <a:schemeClr val="accent1"/>
                </a:solidFill>
                <a:effectLst>
                  <a:outerShdw blurRad="38100" dist="25400" dir="5400000" algn="ctr" rotWithShape="0">
                    <a:srgbClr val="6E747A">
                      <a:alpha val="43000"/>
                    </a:srgbClr>
                  </a:outerShdw>
                </a:effectLst>
                <a:latin typeface="微软雅黑" panose="020B0503020204020204" charset="-122"/>
                <a:ea typeface="微软雅黑" panose="020B0503020204020204" charset="-122"/>
                <a:sym typeface="宋体" panose="02010600030101010101" pitchFamily="2" charset="-122"/>
              </a:rPr>
              <a:t>~13</a:t>
            </a:r>
            <a:r>
              <a:rPr lang="zh-CN" altLang="en-US" sz="1865" dirty="0">
                <a:solidFill>
                  <a:schemeClr val="accent1"/>
                </a:solidFill>
                <a:effectLst>
                  <a:outerShdw blurRad="38100" dist="25400" dir="5400000" algn="ctr" rotWithShape="0">
                    <a:srgbClr val="6E747A">
                      <a:alpha val="43000"/>
                    </a:srgbClr>
                  </a:outerShdw>
                </a:effectLst>
                <a:latin typeface="微软雅黑" panose="020B0503020204020204" charset="-122"/>
                <a:ea typeface="微软雅黑" panose="020B0503020204020204" charset="-122"/>
                <a:sym typeface="宋体" panose="02010600030101010101" pitchFamily="2" charset="-122"/>
              </a:rPr>
              <a:t>号系列持续创新，</a:t>
            </a:r>
            <a:r>
              <a:rPr lang="zh-CN" altLang="en-US" sz="1865" b="1" dirty="0">
                <a:solidFill>
                  <a:srgbClr val="FF0000"/>
                </a:solidFill>
                <a:effectLst>
                  <a:outerShdw blurRad="38100" dist="25400" dir="5400000" algn="ctr" rotWithShape="0">
                    <a:srgbClr val="6E747A">
                      <a:alpha val="43000"/>
                    </a:srgbClr>
                  </a:outerShdw>
                </a:effectLst>
                <a:latin typeface="微软雅黑" panose="020B0503020204020204" charset="-122"/>
                <a:ea typeface="微软雅黑" panose="020B0503020204020204" charset="-122"/>
                <a:sym typeface="宋体" panose="02010600030101010101" pitchFamily="2" charset="-122"/>
              </a:rPr>
              <a:t>’宁香粳</a:t>
            </a:r>
            <a:r>
              <a:rPr lang="en-US" altLang="zh-CN" sz="1865" b="1" dirty="0">
                <a:solidFill>
                  <a:srgbClr val="FF0000"/>
                </a:solidFill>
                <a:effectLst>
                  <a:outerShdw blurRad="38100" dist="25400" dir="5400000" algn="ctr" rotWithShape="0">
                    <a:srgbClr val="6E747A">
                      <a:alpha val="43000"/>
                    </a:srgbClr>
                  </a:outerShdw>
                </a:effectLst>
                <a:latin typeface="微软雅黑" panose="020B0503020204020204" charset="-122"/>
                <a:ea typeface="微软雅黑" panose="020B0503020204020204" charset="-122"/>
                <a:sym typeface="宋体" panose="02010600030101010101" pitchFamily="2" charset="-122"/>
              </a:rPr>
              <a:t>9</a:t>
            </a:r>
            <a:r>
              <a:rPr lang="zh-CN" altLang="en-US" sz="1865" b="1" dirty="0">
                <a:solidFill>
                  <a:srgbClr val="FF0000"/>
                </a:solidFill>
                <a:effectLst>
                  <a:outerShdw blurRad="38100" dist="25400" dir="5400000" algn="ctr" rotWithShape="0">
                    <a:srgbClr val="6E747A">
                      <a:alpha val="43000"/>
                    </a:srgbClr>
                  </a:outerShdw>
                </a:effectLst>
                <a:latin typeface="微软雅黑" panose="020B0503020204020204" charset="-122"/>
                <a:ea typeface="微软雅黑" panose="020B0503020204020204" charset="-122"/>
                <a:sym typeface="宋体" panose="02010600030101010101" pitchFamily="2" charset="-122"/>
              </a:rPr>
              <a:t>号’</a:t>
            </a:r>
            <a:r>
              <a:rPr lang="zh-CN" altLang="en-US" sz="1865" dirty="0">
                <a:solidFill>
                  <a:srgbClr val="FF0000"/>
                </a:solidFill>
                <a:effectLst>
                  <a:outerShdw blurRad="38100" dist="25400" dir="5400000" algn="ctr" rotWithShape="0">
                    <a:srgbClr val="6E747A">
                      <a:alpha val="43000"/>
                    </a:srgbClr>
                  </a:outerShdw>
                </a:effectLst>
                <a:latin typeface="微软雅黑" panose="020B0503020204020204" charset="-122"/>
                <a:ea typeface="微软雅黑" panose="020B0503020204020204" charset="-122"/>
                <a:sym typeface="宋体" panose="02010600030101010101" pitchFamily="2" charset="-122"/>
              </a:rPr>
              <a:t>获第三届全国优质稻食味品质金奖榜首，</a:t>
            </a:r>
            <a:r>
              <a:rPr lang="zh-CN" altLang="en-US" sz="1865" dirty="0">
                <a:solidFill>
                  <a:schemeClr val="accent1"/>
                </a:solidFill>
                <a:effectLst>
                  <a:outerShdw blurRad="38100" dist="25400" dir="5400000" algn="ctr" rotWithShape="0">
                    <a:srgbClr val="6E747A">
                      <a:alpha val="43000"/>
                    </a:srgbClr>
                  </a:outerShdw>
                </a:effectLst>
                <a:latin typeface="微软雅黑" panose="020B0503020204020204" charset="-122"/>
                <a:ea typeface="微软雅黑" panose="020B0503020204020204" charset="-122"/>
                <a:sym typeface="宋体" panose="02010600030101010101" pitchFamily="2" charset="-122"/>
              </a:rPr>
              <a:t>丰产田块亩产</a:t>
            </a:r>
            <a:r>
              <a:rPr lang="en-US" altLang="zh-CN" sz="1865" dirty="0">
                <a:solidFill>
                  <a:schemeClr val="accent1"/>
                </a:solidFill>
                <a:effectLst>
                  <a:outerShdw blurRad="38100" dist="25400" dir="5400000" algn="ctr" rotWithShape="0">
                    <a:srgbClr val="6E747A">
                      <a:alpha val="43000"/>
                    </a:srgbClr>
                  </a:outerShdw>
                </a:effectLst>
                <a:latin typeface="微软雅黑" panose="020B0503020204020204" charset="-122"/>
                <a:ea typeface="微软雅黑" panose="020B0503020204020204" charset="-122"/>
                <a:sym typeface="宋体" panose="02010600030101010101" pitchFamily="2" charset="-122"/>
              </a:rPr>
              <a:t>812.5</a:t>
            </a:r>
            <a:r>
              <a:rPr lang="zh-CN" altLang="en-US" sz="1865" dirty="0">
                <a:solidFill>
                  <a:schemeClr val="accent1"/>
                </a:solidFill>
                <a:effectLst>
                  <a:outerShdw blurRad="38100" dist="25400" dir="5400000" algn="ctr" rotWithShape="0">
                    <a:srgbClr val="6E747A">
                      <a:alpha val="43000"/>
                    </a:srgbClr>
                  </a:outerShdw>
                </a:effectLst>
                <a:latin typeface="微软雅黑" panose="020B0503020204020204" charset="-122"/>
                <a:ea typeface="微软雅黑" panose="020B0503020204020204" charset="-122"/>
                <a:sym typeface="宋体" panose="02010600030101010101" pitchFamily="2" charset="-122"/>
              </a:rPr>
              <a:t>公斤！宁粳系列品种及育种技术累计转让</a:t>
            </a:r>
            <a:r>
              <a:rPr lang="zh-CN" altLang="en-US" sz="1865" dirty="0" smtClean="0">
                <a:solidFill>
                  <a:schemeClr val="accent1"/>
                </a:solidFill>
                <a:effectLst>
                  <a:outerShdw blurRad="38100" dist="25400" dir="5400000" algn="ctr" rotWithShape="0">
                    <a:srgbClr val="6E747A">
                      <a:alpha val="43000"/>
                    </a:srgbClr>
                  </a:outerShdw>
                </a:effectLst>
                <a:latin typeface="微软雅黑" panose="020B0503020204020204" charset="-122"/>
                <a:ea typeface="微软雅黑" panose="020B0503020204020204" charset="-122"/>
                <a:sym typeface="宋体" panose="02010600030101010101" pitchFamily="2" charset="-122"/>
              </a:rPr>
              <a:t>2612万。宁香粳</a:t>
            </a:r>
            <a:r>
              <a:rPr lang="en-US" altLang="zh-CN" sz="1865" dirty="0" smtClean="0">
                <a:solidFill>
                  <a:schemeClr val="accent1"/>
                </a:solidFill>
                <a:effectLst>
                  <a:outerShdw blurRad="38100" dist="25400" dir="5400000" algn="ctr" rotWithShape="0">
                    <a:srgbClr val="6E747A">
                      <a:alpha val="43000"/>
                    </a:srgbClr>
                  </a:outerShdw>
                </a:effectLst>
                <a:latin typeface="微软雅黑" panose="020B0503020204020204" charset="-122"/>
                <a:ea typeface="微软雅黑" panose="020B0503020204020204" charset="-122"/>
                <a:sym typeface="宋体" panose="02010600030101010101" pitchFamily="2" charset="-122"/>
              </a:rPr>
              <a:t>9</a:t>
            </a:r>
            <a:r>
              <a:rPr lang="zh-CN" altLang="en-US" sz="1865" dirty="0">
                <a:solidFill>
                  <a:schemeClr val="accent1"/>
                </a:solidFill>
                <a:effectLst>
                  <a:outerShdw blurRad="38100" dist="25400" dir="5400000" algn="ctr" rotWithShape="0">
                    <a:srgbClr val="6E747A">
                      <a:alpha val="43000"/>
                    </a:srgbClr>
                  </a:outerShdw>
                </a:effectLst>
                <a:latin typeface="微软雅黑" panose="020B0503020204020204" charset="-122"/>
                <a:ea typeface="微软雅黑" panose="020B0503020204020204" charset="-122"/>
                <a:sym typeface="宋体" panose="02010600030101010101" pitchFamily="2" charset="-122"/>
              </a:rPr>
              <a:t>号</a:t>
            </a:r>
            <a:r>
              <a:rPr lang="zh-CN" altLang="en-US" sz="1865" dirty="0" smtClean="0">
                <a:solidFill>
                  <a:schemeClr val="accent1"/>
                </a:solidFill>
                <a:effectLst>
                  <a:outerShdw blurRad="38100" dist="25400" dir="5400000" algn="ctr" rotWithShape="0">
                    <a:srgbClr val="6E747A">
                      <a:alpha val="43000"/>
                    </a:srgbClr>
                  </a:outerShdw>
                </a:effectLst>
                <a:latin typeface="微软雅黑" panose="020B0503020204020204" charset="-122"/>
                <a:ea typeface="微软雅黑" panose="020B0503020204020204" charset="-122"/>
                <a:sym typeface="宋体" panose="02010600030101010101" pitchFamily="2" charset="-122"/>
              </a:rPr>
              <a:t>列入江苏省</a:t>
            </a:r>
            <a:r>
              <a:rPr lang="en-US" altLang="zh-CN" sz="1865" dirty="0" smtClean="0">
                <a:solidFill>
                  <a:schemeClr val="accent1"/>
                </a:solidFill>
                <a:effectLst>
                  <a:outerShdw blurRad="38100" dist="25400" dir="5400000" algn="ctr" rotWithShape="0">
                    <a:srgbClr val="6E747A">
                      <a:alpha val="43000"/>
                    </a:srgbClr>
                  </a:outerShdw>
                </a:effectLst>
                <a:latin typeface="微软雅黑" panose="020B0503020204020204" charset="-122"/>
                <a:ea typeface="微软雅黑" panose="020B0503020204020204" charset="-122"/>
                <a:sym typeface="宋体" panose="02010600030101010101" pitchFamily="2" charset="-122"/>
              </a:rPr>
              <a:t>《2022-2023</a:t>
            </a:r>
            <a:r>
              <a:rPr lang="zh-CN" altLang="en-US" sz="1865" dirty="0" smtClean="0">
                <a:solidFill>
                  <a:schemeClr val="accent1"/>
                </a:solidFill>
                <a:effectLst>
                  <a:outerShdw blurRad="38100" dist="25400" dir="5400000" algn="ctr" rotWithShape="0">
                    <a:srgbClr val="6E747A">
                      <a:alpha val="43000"/>
                    </a:srgbClr>
                  </a:outerShdw>
                </a:effectLst>
                <a:latin typeface="微软雅黑" panose="020B0503020204020204" charset="-122"/>
                <a:ea typeface="微软雅黑" panose="020B0503020204020204" charset="-122"/>
                <a:sym typeface="宋体" panose="02010600030101010101" pitchFamily="2" charset="-122"/>
              </a:rPr>
              <a:t>年度全省水稻主推品种、主推技术、主推模式</a:t>
            </a:r>
            <a:r>
              <a:rPr lang="en-US" altLang="zh-CN" sz="1865" dirty="0" smtClean="0">
                <a:solidFill>
                  <a:schemeClr val="accent1"/>
                </a:solidFill>
                <a:effectLst>
                  <a:outerShdw blurRad="38100" dist="25400" dir="5400000" algn="ctr" rotWithShape="0">
                    <a:srgbClr val="6E747A">
                      <a:alpha val="43000"/>
                    </a:srgbClr>
                  </a:outerShdw>
                </a:effectLst>
                <a:latin typeface="微软雅黑" panose="020B0503020204020204" charset="-122"/>
                <a:ea typeface="微软雅黑" panose="020B0503020204020204" charset="-122"/>
                <a:sym typeface="宋体" panose="02010600030101010101" pitchFamily="2" charset="-122"/>
              </a:rPr>
              <a:t>》</a:t>
            </a:r>
            <a:r>
              <a:rPr lang="zh-CN" altLang="en-US" sz="1865" dirty="0" smtClean="0">
                <a:solidFill>
                  <a:schemeClr val="accent1"/>
                </a:solidFill>
                <a:effectLst>
                  <a:outerShdw blurRad="38100" dist="25400" dir="5400000" algn="ctr" rotWithShape="0">
                    <a:srgbClr val="6E747A">
                      <a:alpha val="43000"/>
                    </a:srgbClr>
                  </a:outerShdw>
                </a:effectLst>
                <a:latin typeface="微软雅黑" panose="020B0503020204020204" charset="-122"/>
                <a:ea typeface="微软雅黑" panose="020B0503020204020204" charset="-122"/>
                <a:sym typeface="宋体" panose="02010600030101010101" pitchFamily="2" charset="-122"/>
              </a:rPr>
              <a:t>，</a:t>
            </a:r>
            <a:r>
              <a:rPr lang="en-US" altLang="zh-CN" sz="1865" dirty="0" smtClean="0">
                <a:solidFill>
                  <a:schemeClr val="accent1"/>
                </a:solidFill>
                <a:effectLst>
                  <a:outerShdw blurRad="38100" dist="25400" dir="5400000" algn="ctr" rotWithShape="0">
                    <a:srgbClr val="6E747A">
                      <a:alpha val="43000"/>
                    </a:srgbClr>
                  </a:outerShdw>
                </a:effectLst>
                <a:latin typeface="微软雅黑" panose="020B0503020204020204" charset="-122"/>
                <a:ea typeface="微软雅黑" panose="020B0503020204020204" charset="-122"/>
                <a:sym typeface="宋体" panose="02010600030101010101" pitchFamily="2" charset="-122"/>
              </a:rPr>
              <a:t>2022</a:t>
            </a:r>
            <a:r>
              <a:rPr lang="zh-CN" altLang="en-US" sz="1865" dirty="0" smtClean="0">
                <a:solidFill>
                  <a:schemeClr val="accent1"/>
                </a:solidFill>
                <a:effectLst>
                  <a:outerShdw blurRad="38100" dist="25400" dir="5400000" algn="ctr" rotWithShape="0">
                    <a:srgbClr val="6E747A">
                      <a:alpha val="43000"/>
                    </a:srgbClr>
                  </a:outerShdw>
                </a:effectLst>
                <a:latin typeface="微软雅黑" panose="020B0503020204020204" charset="-122"/>
                <a:ea typeface="微软雅黑" panose="020B0503020204020204" charset="-122"/>
                <a:sym typeface="宋体" panose="02010600030101010101" pitchFamily="2" charset="-122"/>
              </a:rPr>
              <a:t>年度全省推广</a:t>
            </a:r>
            <a:r>
              <a:rPr lang="en-US" altLang="zh-CN" sz="1865" dirty="0" smtClean="0">
                <a:solidFill>
                  <a:schemeClr val="accent1"/>
                </a:solidFill>
                <a:effectLst>
                  <a:outerShdw blurRad="38100" dist="25400" dir="5400000" algn="ctr" rotWithShape="0">
                    <a:srgbClr val="6E747A">
                      <a:alpha val="43000"/>
                    </a:srgbClr>
                  </a:outerShdw>
                </a:effectLst>
                <a:latin typeface="微软雅黑" panose="020B0503020204020204" charset="-122"/>
                <a:ea typeface="微软雅黑" panose="020B0503020204020204" charset="-122"/>
                <a:sym typeface="宋体" panose="02010600030101010101" pitchFamily="2" charset="-122"/>
              </a:rPr>
              <a:t>20</a:t>
            </a:r>
            <a:r>
              <a:rPr lang="zh-CN" altLang="en-US" sz="1865" dirty="0" smtClean="0">
                <a:solidFill>
                  <a:schemeClr val="accent1"/>
                </a:solidFill>
                <a:effectLst>
                  <a:outerShdw blurRad="38100" dist="25400" dir="5400000" algn="ctr" rotWithShape="0">
                    <a:srgbClr val="6E747A">
                      <a:alpha val="43000"/>
                    </a:srgbClr>
                  </a:outerShdw>
                </a:effectLst>
                <a:latin typeface="微软雅黑" panose="020B0503020204020204" charset="-122"/>
                <a:ea typeface="微软雅黑" panose="020B0503020204020204" charset="-122"/>
                <a:sym typeface="宋体" panose="02010600030101010101" pitchFamily="2" charset="-122"/>
              </a:rPr>
              <a:t>万亩，较去年翻一番。</a:t>
            </a:r>
            <a:endParaRPr lang="zh-CN" altLang="en-US" sz="1865" dirty="0">
              <a:solidFill>
                <a:schemeClr val="accent1"/>
              </a:solidFill>
              <a:effectLst>
                <a:outerShdw blurRad="38100" dist="25400" dir="5400000" algn="ctr" rotWithShape="0">
                  <a:srgbClr val="6E747A">
                    <a:alpha val="43000"/>
                  </a:srgbClr>
                </a:outerShdw>
              </a:effectLst>
              <a:latin typeface="微软雅黑" panose="020B0503020204020204" charset="-122"/>
              <a:ea typeface="微软雅黑" panose="020B0503020204020204" charset="-122"/>
              <a:sym typeface="宋体" panose="02010600030101010101" pitchFamily="2" charset="-122"/>
            </a:endParaRPr>
          </a:p>
          <a:p>
            <a:pPr marL="257175" indent="-257175" algn="just" eaLnBrk="0" hangingPunct="0">
              <a:lnSpc>
                <a:spcPct val="130000"/>
              </a:lnSpc>
              <a:spcBef>
                <a:spcPts val="0"/>
              </a:spcBef>
              <a:spcAft>
                <a:spcPts val="0"/>
              </a:spcAft>
              <a:buClr>
                <a:schemeClr val="accent4">
                  <a:lumMod val="75000"/>
                </a:schemeClr>
              </a:buClr>
              <a:buFont typeface="Wingdings" panose="05000000000000000000" pitchFamily="2" charset="2"/>
              <a:buChar char="p"/>
            </a:pPr>
            <a:r>
              <a:rPr lang="zh-CN" altLang="en-US" sz="1865" dirty="0">
                <a:solidFill>
                  <a:schemeClr val="accent1"/>
                </a:solidFill>
                <a:effectLst>
                  <a:outerShdw blurRad="38100" dist="25400" dir="5400000" algn="ctr" rotWithShape="0">
                    <a:srgbClr val="6E747A">
                      <a:alpha val="43000"/>
                    </a:srgbClr>
                  </a:outerShdw>
                </a:effectLst>
                <a:latin typeface="微软雅黑" panose="020B0503020204020204" charset="-122"/>
                <a:ea typeface="微软雅黑" panose="020B0503020204020204" charset="-122"/>
                <a:sym typeface="宋体" panose="02010600030101010101" pitchFamily="2" charset="-122"/>
              </a:rPr>
              <a:t>W366</a:t>
            </a:r>
            <a:r>
              <a:rPr lang="en-US" altLang="zh-CN" sz="1865" dirty="0">
                <a:solidFill>
                  <a:schemeClr val="accent1"/>
                </a:solidFill>
                <a:effectLst>
                  <a:outerShdw blurRad="38100" dist="25400" dir="5400000" algn="ctr" rotWithShape="0">
                    <a:srgbClr val="6E747A">
                      <a:alpha val="43000"/>
                    </a:srgbClr>
                  </a:outerShdw>
                </a:effectLst>
                <a:latin typeface="微软雅黑" panose="020B0503020204020204" charset="-122"/>
                <a:ea typeface="微软雅黑" panose="020B0503020204020204" charset="-122"/>
                <a:sym typeface="宋体" panose="02010600030101010101" pitchFamily="2" charset="-122"/>
              </a:rPr>
              <a:t>0</a:t>
            </a:r>
            <a:r>
              <a:rPr lang="zh-CN" altLang="en-US" sz="1865" dirty="0">
                <a:solidFill>
                  <a:schemeClr val="accent1"/>
                </a:solidFill>
                <a:effectLst>
                  <a:outerShdw blurRad="38100" dist="25400" dir="5400000" algn="ctr" rotWithShape="0">
                    <a:srgbClr val="6E747A">
                      <a:alpha val="43000"/>
                    </a:srgbClr>
                  </a:outerShdw>
                </a:effectLst>
                <a:latin typeface="微软雅黑" panose="020B0503020204020204" charset="-122"/>
                <a:ea typeface="微软雅黑" panose="020B0503020204020204" charset="-122"/>
                <a:sym typeface="宋体" panose="02010600030101010101" pitchFamily="2" charset="-122"/>
              </a:rPr>
              <a:t>、</a:t>
            </a:r>
            <a:r>
              <a:rPr lang="en-US" altLang="zh-CN" sz="1865" dirty="0">
                <a:solidFill>
                  <a:schemeClr val="accent1"/>
                </a:solidFill>
                <a:effectLst>
                  <a:outerShdw blurRad="38100" dist="25400" dir="5400000" algn="ctr" rotWithShape="0">
                    <a:srgbClr val="6E747A">
                      <a:alpha val="43000"/>
                    </a:srgbClr>
                  </a:outerShdw>
                </a:effectLst>
                <a:latin typeface="微软雅黑" panose="020B0503020204020204" charset="-122"/>
                <a:ea typeface="微软雅黑" panose="020B0503020204020204" charset="-122"/>
                <a:sym typeface="宋体" panose="02010600030101010101" pitchFamily="2" charset="-122"/>
              </a:rPr>
              <a:t>W1762</a:t>
            </a:r>
            <a:r>
              <a:rPr lang="zh-CN" altLang="en-US" sz="1865" dirty="0">
                <a:solidFill>
                  <a:schemeClr val="accent1"/>
                </a:solidFill>
                <a:effectLst>
                  <a:outerShdw blurRad="38100" dist="25400" dir="5400000" algn="ctr" rotWithShape="0">
                    <a:srgbClr val="6E747A">
                      <a:alpha val="43000"/>
                    </a:srgbClr>
                  </a:outerShdw>
                </a:effectLst>
                <a:latin typeface="微软雅黑" panose="020B0503020204020204" charset="-122"/>
                <a:ea typeface="微软雅黑" panose="020B0503020204020204" charset="-122"/>
                <a:sym typeface="宋体" panose="02010600030101010101" pitchFamily="2" charset="-122"/>
              </a:rPr>
              <a:t>和</a:t>
            </a:r>
            <a:r>
              <a:rPr lang="en-US" altLang="zh-CN" sz="1865" dirty="0">
                <a:solidFill>
                  <a:schemeClr val="accent1"/>
                </a:solidFill>
                <a:effectLst>
                  <a:outerShdw blurRad="38100" dist="25400" dir="5400000" algn="ctr" rotWithShape="0">
                    <a:srgbClr val="6E747A">
                      <a:alpha val="43000"/>
                    </a:srgbClr>
                  </a:outerShdw>
                </a:effectLst>
                <a:latin typeface="微软雅黑" panose="020B0503020204020204" charset="-122"/>
                <a:ea typeface="微软雅黑" panose="020B0503020204020204" charset="-122"/>
                <a:sym typeface="宋体" panose="02010600030101010101" pitchFamily="2" charset="-122"/>
              </a:rPr>
              <a:t>W0868</a:t>
            </a:r>
            <a:r>
              <a:rPr lang="zh-CN" altLang="en-US" sz="1865" b="1" dirty="0">
                <a:solidFill>
                  <a:schemeClr val="accent1"/>
                </a:solidFill>
                <a:effectLst>
                  <a:outerShdw blurRad="38100" dist="25400" dir="5400000" algn="ctr" rotWithShape="0">
                    <a:srgbClr val="6E747A">
                      <a:alpha val="43000"/>
                    </a:srgbClr>
                  </a:outerShdw>
                </a:effectLst>
                <a:latin typeface="微软雅黑" panose="020B0503020204020204" charset="-122"/>
                <a:ea typeface="微软雅黑" panose="020B0503020204020204" charset="-122"/>
                <a:sym typeface="宋体" panose="02010600030101010101" pitchFamily="2" charset="-122"/>
              </a:rPr>
              <a:t>功能型品种</a:t>
            </a:r>
            <a:r>
              <a:rPr lang="zh-CN" altLang="en-US" sz="1865" dirty="0">
                <a:solidFill>
                  <a:schemeClr val="accent1"/>
                </a:solidFill>
                <a:effectLst>
                  <a:outerShdw blurRad="38100" dist="25400" dir="5400000" algn="ctr" rotWithShape="0">
                    <a:srgbClr val="6E747A">
                      <a:alpha val="43000"/>
                    </a:srgbClr>
                  </a:outerShdw>
                </a:effectLst>
                <a:latin typeface="微软雅黑" panose="020B0503020204020204" charset="-122"/>
                <a:ea typeface="微软雅黑" panose="020B0503020204020204" charset="-122"/>
                <a:sym typeface="宋体" panose="02010600030101010101" pitchFamily="2" charset="-122"/>
              </a:rPr>
              <a:t>低谷蛋白，</a:t>
            </a:r>
            <a:r>
              <a:rPr lang="zh-CN" altLang="en-US" sz="1865" dirty="0">
                <a:solidFill>
                  <a:srgbClr val="FF0000"/>
                </a:solidFill>
                <a:effectLst>
                  <a:outerShdw blurRad="38100" dist="25400" dir="5400000" algn="ctr" rotWithShape="0">
                    <a:srgbClr val="6E747A">
                      <a:alpha val="43000"/>
                    </a:srgbClr>
                  </a:outerShdw>
                </a:effectLst>
                <a:latin typeface="微软雅黑" panose="020B0503020204020204" charset="-122"/>
                <a:ea typeface="微软雅黑" panose="020B0503020204020204" charset="-122"/>
                <a:sym typeface="宋体" panose="02010600030101010101" pitchFamily="2" charset="-122"/>
              </a:rPr>
              <a:t>适宜慢性肾脏病、糖尿病人群</a:t>
            </a:r>
            <a:endParaRPr lang="zh-CN" altLang="en-US" sz="1865" dirty="0">
              <a:solidFill>
                <a:srgbClr val="FF0000"/>
              </a:solidFill>
              <a:effectLst>
                <a:outerShdw blurRad="38100" dist="25400" dir="5400000" algn="ctr" rotWithShape="0">
                  <a:srgbClr val="6E747A">
                    <a:alpha val="43000"/>
                  </a:srgbClr>
                </a:outerShdw>
              </a:effectLst>
              <a:latin typeface="微软雅黑" panose="020B0503020204020204" charset="-122"/>
              <a:ea typeface="微软雅黑" panose="020B0503020204020204" charset="-122"/>
              <a:sym typeface="宋体" panose="02010600030101010101" pitchFamily="2" charset="-122"/>
            </a:endParaRPr>
          </a:p>
          <a:p>
            <a:pPr marL="257175" indent="-257175" algn="just" eaLnBrk="0" hangingPunct="0">
              <a:lnSpc>
                <a:spcPct val="130000"/>
              </a:lnSpc>
              <a:spcBef>
                <a:spcPts val="0"/>
              </a:spcBef>
              <a:spcAft>
                <a:spcPts val="0"/>
              </a:spcAft>
              <a:buClr>
                <a:schemeClr val="accent4">
                  <a:lumMod val="75000"/>
                </a:schemeClr>
              </a:buClr>
              <a:buFont typeface="Wingdings" panose="05000000000000000000" pitchFamily="2" charset="2"/>
              <a:buChar char="p"/>
            </a:pPr>
            <a:r>
              <a:rPr lang="zh-CN" altLang="en-US" sz="1865" b="1" dirty="0">
                <a:solidFill>
                  <a:schemeClr val="accent1"/>
                </a:solidFill>
                <a:effectLst>
                  <a:outerShdw blurRad="38100" dist="25400" dir="5400000" algn="ctr" rotWithShape="0">
                    <a:srgbClr val="6E747A">
                      <a:alpha val="43000"/>
                    </a:srgbClr>
                  </a:outerShdw>
                </a:effectLst>
                <a:latin typeface="微软雅黑" panose="020B0503020204020204" charset="-122"/>
                <a:ea typeface="微软雅黑" panose="020B0503020204020204" charset="-122"/>
                <a:sym typeface="宋体" panose="02010600030101010101" pitchFamily="2" charset="-122"/>
              </a:rPr>
              <a:t>富含</a:t>
            </a:r>
            <a:r>
              <a:rPr lang="en-US" altLang="zh-CN" sz="1865" b="1" dirty="0">
                <a:solidFill>
                  <a:schemeClr val="accent1"/>
                </a:solidFill>
                <a:effectLst>
                  <a:outerShdw blurRad="38100" dist="25400" dir="5400000" algn="ctr" rotWithShape="0">
                    <a:srgbClr val="6E747A">
                      <a:alpha val="43000"/>
                    </a:srgbClr>
                  </a:outerShdw>
                </a:effectLst>
                <a:latin typeface="微软雅黑" panose="020B0503020204020204" charset="-122"/>
                <a:ea typeface="微软雅黑" panose="020B0503020204020204" charset="-122"/>
                <a:sym typeface="宋体" panose="02010600030101010101" pitchFamily="2" charset="-122"/>
              </a:rPr>
              <a:t>GABA</a:t>
            </a:r>
            <a:r>
              <a:rPr lang="zh-CN" altLang="en-US" sz="1865" b="1" dirty="0">
                <a:solidFill>
                  <a:schemeClr val="accent1"/>
                </a:solidFill>
                <a:effectLst>
                  <a:outerShdw blurRad="38100" dist="25400" dir="5400000" algn="ctr" rotWithShape="0">
                    <a:srgbClr val="6E747A">
                      <a:alpha val="43000"/>
                    </a:srgbClr>
                  </a:outerShdw>
                </a:effectLst>
                <a:latin typeface="微软雅黑" panose="020B0503020204020204" charset="-122"/>
                <a:ea typeface="微软雅黑" panose="020B0503020204020204" charset="-122"/>
                <a:sym typeface="宋体" panose="02010600030101010101" pitchFamily="2" charset="-122"/>
              </a:rPr>
              <a:t>粳稻新品种</a:t>
            </a:r>
            <a:r>
              <a:rPr lang="zh-CN" altLang="en-US" sz="1865" dirty="0">
                <a:solidFill>
                  <a:schemeClr val="accent1"/>
                </a:solidFill>
                <a:effectLst>
                  <a:outerShdw blurRad="38100" dist="25400" dir="5400000" algn="ctr" rotWithShape="0">
                    <a:srgbClr val="6E747A">
                      <a:alpha val="43000"/>
                    </a:srgbClr>
                  </a:outerShdw>
                </a:effectLst>
                <a:latin typeface="微软雅黑" panose="020B0503020204020204" charset="-122"/>
                <a:ea typeface="微软雅黑" panose="020B0503020204020204" charset="-122"/>
                <a:sym typeface="宋体" panose="02010600030101010101" pitchFamily="2" charset="-122"/>
              </a:rPr>
              <a:t>，抗焦虑、降血压等诸多保健功效</a:t>
            </a:r>
            <a:endParaRPr lang="zh-CN" altLang="en-US" sz="1865" dirty="0">
              <a:solidFill>
                <a:schemeClr val="accent1"/>
              </a:solidFill>
              <a:effectLst>
                <a:outerShdw blurRad="38100" dist="25400" dir="5400000" algn="ctr" rotWithShape="0">
                  <a:srgbClr val="6E747A">
                    <a:alpha val="43000"/>
                  </a:srgbClr>
                </a:outerShdw>
              </a:effectLst>
              <a:latin typeface="微软雅黑" panose="020B0503020204020204" charset="-122"/>
              <a:ea typeface="微软雅黑" panose="020B0503020204020204" charset="-122"/>
              <a:sym typeface="宋体" panose="02010600030101010101" pitchFamily="2" charset="-122"/>
            </a:endParaRPr>
          </a:p>
        </p:txBody>
      </p:sp>
      <p:sp>
        <p:nvSpPr>
          <p:cNvPr id="43013" name="Rectangle 2" descr="7b0a20202020227461726765744d6f64756c65223a202270726f636573734f6e6c696e65466f6e7473220a7d0a"/>
          <p:cNvSpPr txBox="1"/>
          <p:nvPr/>
        </p:nvSpPr>
        <p:spPr>
          <a:xfrm>
            <a:off x="397112" y="1078865"/>
            <a:ext cx="11172191" cy="1642745"/>
          </a:xfrm>
          <a:prstGeom prst="rect">
            <a:avLst/>
          </a:prstGeom>
          <a:noFill/>
          <a:ln w="9525">
            <a:noFill/>
          </a:ln>
        </p:spPr>
        <p:txBody>
          <a:bodyPr/>
          <a:lstStyle/>
          <a:p>
            <a:pPr marL="257175" indent="-257175">
              <a:lnSpc>
                <a:spcPct val="150000"/>
              </a:lnSpc>
              <a:spcBef>
                <a:spcPct val="20000"/>
              </a:spcBef>
            </a:pPr>
            <a:r>
              <a:rPr lang="zh-CN" altLang="en-US" sz="4200" b="1" dirty="0">
                <a:solidFill>
                  <a:srgbClr val="00B050"/>
                </a:solidFill>
                <a:effectLst>
                  <a:outerShdw blurRad="38100" dist="25400" dir="5400000" algn="ctr" rotWithShape="0">
                    <a:srgbClr val="6E747A">
                      <a:alpha val="43000"/>
                    </a:srgbClr>
                  </a:outerShdw>
                </a:effectLst>
                <a:latin typeface="微软雅黑" panose="020B0503020204020204" charset="-122"/>
                <a:ea typeface="微软雅黑" panose="020B0503020204020204" charset="-122"/>
              </a:rPr>
              <a:t>水稻育种</a:t>
            </a:r>
            <a:r>
              <a:rPr lang="zh-CN" altLang="en-US" sz="2800" b="1" dirty="0">
                <a:latin typeface="方正粗黑宋简体" panose="02000000000000000000" pitchFamily="2" charset="-122"/>
                <a:ea typeface="方正粗黑宋简体" panose="02000000000000000000" pitchFamily="2" charset="-122"/>
              </a:rPr>
              <a:t>：</a:t>
            </a:r>
            <a:r>
              <a:rPr lang="zh-CN" altLang="en-US" sz="2800" b="1" dirty="0">
                <a:solidFill>
                  <a:srgbClr val="000000"/>
                </a:solidFill>
                <a:latin typeface="楷体" panose="02010609060101010101" charset="-122"/>
                <a:ea typeface="楷体" panose="02010609060101010101" charset="-122"/>
              </a:rPr>
              <a:t>院士团队、国家重点实验室、国家奖</a:t>
            </a:r>
            <a:endParaRPr lang="en-US" altLang="zh-CN" sz="2800" b="1" dirty="0">
              <a:solidFill>
                <a:srgbClr val="000000"/>
              </a:solidFill>
              <a:latin typeface="楷体" panose="02010609060101010101" charset="-122"/>
              <a:ea typeface="楷体" panose="02010609060101010101" charset="-122"/>
            </a:endParaRPr>
          </a:p>
          <a:p>
            <a:pPr marL="257175" indent="-257175">
              <a:lnSpc>
                <a:spcPct val="150000"/>
              </a:lnSpc>
              <a:spcBef>
                <a:spcPct val="20000"/>
              </a:spcBef>
            </a:pPr>
            <a:r>
              <a:rPr lang="zh-CN" altLang="en-US" sz="3000" b="1" dirty="0">
                <a:solidFill>
                  <a:schemeClr val="tx1"/>
                </a:solidFill>
                <a:effectLst>
                  <a:outerShdw blurRad="38100" dist="19050" dir="2700000" algn="tl" rotWithShape="0">
                    <a:schemeClr val="dk1">
                      <a:alpha val="40000"/>
                    </a:schemeClr>
                  </a:outerShdw>
                </a:effectLst>
                <a:latin typeface="微软雅黑" panose="020B0503020204020204" charset="-122"/>
                <a:ea typeface="微软雅黑" panose="020B0503020204020204" charset="-122"/>
              </a:rPr>
              <a:t>优势特色</a:t>
            </a:r>
            <a:r>
              <a:rPr lang="zh-CN" altLang="en-US" sz="2800" b="1" dirty="0">
                <a:solidFill>
                  <a:schemeClr val="tx1"/>
                </a:solidFill>
                <a:effectLst>
                  <a:outerShdw blurRad="38100" dist="19050" dir="2700000" algn="tl" rotWithShape="0">
                    <a:schemeClr val="dk1">
                      <a:alpha val="40000"/>
                    </a:schemeClr>
                  </a:outerShdw>
                </a:effectLst>
                <a:latin typeface="楷体" panose="02010609060101010101" charset="-122"/>
                <a:ea typeface="楷体" panose="02010609060101010101" charset="-122"/>
              </a:rPr>
              <a:t>：高产多抗、优质口感、功能型品种</a:t>
            </a:r>
            <a:endParaRPr lang="zh-CN" altLang="en-US" sz="2800" b="1" dirty="0">
              <a:solidFill>
                <a:schemeClr val="tx1"/>
              </a:solidFill>
              <a:effectLst>
                <a:outerShdw blurRad="38100" dist="19050" dir="2700000" algn="tl" rotWithShape="0">
                  <a:schemeClr val="dk1">
                    <a:alpha val="40000"/>
                  </a:schemeClr>
                </a:outerShdw>
              </a:effectLst>
              <a:latin typeface="楷体" panose="02010609060101010101" charset="-122"/>
              <a:ea typeface="楷体" panose="02010609060101010101" charset="-122"/>
            </a:endParaRPr>
          </a:p>
        </p:txBody>
      </p:sp>
      <p:pic>
        <p:nvPicPr>
          <p:cNvPr id="4" name="图片 3" descr="W2628-1-wps图片"/>
          <p:cNvPicPr>
            <a:picLocks noChangeAspect="1"/>
          </p:cNvPicPr>
          <p:nvPr/>
        </p:nvPicPr>
        <p:blipFill>
          <a:blip r:embed="rId2"/>
          <a:stretch>
            <a:fillRect/>
          </a:stretch>
        </p:blipFill>
        <p:spPr>
          <a:xfrm>
            <a:off x="9209405" y="1948796"/>
            <a:ext cx="1249755" cy="819169"/>
          </a:xfrm>
          <a:prstGeom prst="rect">
            <a:avLst/>
          </a:prstGeom>
          <a:noFill/>
          <a:ln>
            <a:noFill/>
          </a:ln>
        </p:spPr>
      </p:pic>
      <p:pic>
        <p:nvPicPr>
          <p:cNvPr id="9" name="图片 8" descr="宁粳8号-wps图片"/>
          <p:cNvPicPr>
            <a:picLocks noChangeAspect="1"/>
          </p:cNvPicPr>
          <p:nvPr/>
        </p:nvPicPr>
        <p:blipFill>
          <a:blip r:embed="rId3"/>
          <a:stretch>
            <a:fillRect/>
          </a:stretch>
        </p:blipFill>
        <p:spPr>
          <a:xfrm>
            <a:off x="10554896" y="1948796"/>
            <a:ext cx="1249755" cy="819169"/>
          </a:xfrm>
          <a:prstGeom prst="rect">
            <a:avLst/>
          </a:prstGeom>
          <a:noFill/>
          <a:ln>
            <a:noFill/>
          </a:ln>
        </p:spPr>
      </p:pic>
      <p:pic>
        <p:nvPicPr>
          <p:cNvPr id="10" name="图片 9" descr="W0868-wps图片"/>
          <p:cNvPicPr>
            <a:picLocks noChangeAspect="1"/>
          </p:cNvPicPr>
          <p:nvPr/>
        </p:nvPicPr>
        <p:blipFill>
          <a:blip r:embed="rId4"/>
          <a:stretch>
            <a:fillRect/>
          </a:stretch>
        </p:blipFill>
        <p:spPr>
          <a:xfrm>
            <a:off x="9209405" y="1066800"/>
            <a:ext cx="1249755" cy="819169"/>
          </a:xfrm>
          <a:prstGeom prst="rect">
            <a:avLst/>
          </a:prstGeom>
          <a:noFill/>
          <a:ln>
            <a:noFill/>
          </a:ln>
        </p:spPr>
      </p:pic>
      <p:pic>
        <p:nvPicPr>
          <p:cNvPr id="11" name="图片 10" descr="宁粳1号-wps图片"/>
          <p:cNvPicPr>
            <a:picLocks noChangeAspect="1"/>
          </p:cNvPicPr>
          <p:nvPr/>
        </p:nvPicPr>
        <p:blipFill>
          <a:blip r:embed="rId5"/>
          <a:stretch>
            <a:fillRect/>
          </a:stretch>
        </p:blipFill>
        <p:spPr>
          <a:xfrm>
            <a:off x="10554896" y="1066800"/>
            <a:ext cx="1249755" cy="819169"/>
          </a:xfrm>
          <a:prstGeom prst="rect">
            <a:avLst/>
          </a:prstGeom>
          <a:noFill/>
          <a:ln>
            <a:noFill/>
          </a:ln>
        </p:spPr>
      </p:pic>
      <p:sp>
        <p:nvSpPr>
          <p:cNvPr id="6" name="标题 5"/>
          <p:cNvSpPr>
            <a:spLocks noGrp="1"/>
          </p:cNvSpPr>
          <p:nvPr>
            <p:ph type="title"/>
          </p:nvPr>
        </p:nvSpPr>
        <p:spPr>
          <a:xfrm>
            <a:off x="14605" y="344805"/>
            <a:ext cx="8611235" cy="457200"/>
          </a:xfrm>
        </p:spPr>
        <p:txBody>
          <a:bodyPr>
            <a:noAutofit/>
            <a:scene3d>
              <a:camera prst="orthographicFront"/>
              <a:lightRig rig="threePt" dir="t"/>
            </a:scene3d>
          </a:bodyPr>
          <a:lstStyle/>
          <a:p>
            <a:pPr algn="l"/>
            <a:r>
              <a:rPr lang="zh-CN" altLang="en-US" sz="3200" dirty="0">
                <a:solidFill>
                  <a:schemeClr val="tx1"/>
                </a:solidFill>
                <a:effectLst>
                  <a:outerShdw blurRad="38100" dist="19050" dir="2700000" algn="tl" rotWithShape="0">
                    <a:schemeClr val="dk1">
                      <a:alpha val="40000"/>
                    </a:schemeClr>
                  </a:outerShdw>
                </a:effectLst>
                <a:latin typeface="黑体" panose="02010609060101010101" charset="-122"/>
                <a:ea typeface="黑体" panose="02010609060101010101" charset="-122"/>
                <a:cs typeface="黑体" panose="02010609060101010101" charset="-122"/>
              </a:rPr>
              <a:t> </a:t>
            </a:r>
            <a:r>
              <a:rPr lang="en-US" altLang="zh-CN" sz="3200" dirty="0">
                <a:solidFill>
                  <a:schemeClr val="tx1"/>
                </a:solidFill>
                <a:effectLst>
                  <a:outerShdw blurRad="38100" dist="19050" dir="2700000" algn="tl" rotWithShape="0">
                    <a:schemeClr val="dk1">
                      <a:alpha val="40000"/>
                    </a:schemeClr>
                  </a:outerShdw>
                </a:effectLst>
                <a:latin typeface="黑体" panose="02010609060101010101" charset="-122"/>
                <a:ea typeface="黑体" panose="02010609060101010101" charset="-122"/>
                <a:cs typeface="黑体" panose="02010609060101010101" charset="-122"/>
              </a:rPr>
              <a:t>1.</a:t>
            </a:r>
            <a:r>
              <a:rPr lang="zh-CN" altLang="en-US" sz="3200" dirty="0">
                <a:solidFill>
                  <a:schemeClr val="tx1"/>
                </a:solidFill>
                <a:effectLst>
                  <a:outerShdw blurRad="38100" dist="19050" dir="2700000" algn="tl" rotWithShape="0">
                    <a:schemeClr val="dk1">
                      <a:alpha val="40000"/>
                    </a:schemeClr>
                  </a:outerShdw>
                </a:effectLst>
                <a:latin typeface="黑体" panose="02010609060101010101" charset="-122"/>
                <a:ea typeface="黑体" panose="02010609060101010101" charset="-122"/>
                <a:cs typeface="黑体" panose="02010609060101010101" charset="-122"/>
              </a:rPr>
              <a:t>粮油作物优良</a:t>
            </a:r>
            <a:r>
              <a:rPr lang="en-US" altLang="zh-CN" sz="3200" dirty="0">
                <a:solidFill>
                  <a:schemeClr val="tx1"/>
                </a:solidFill>
                <a:effectLst>
                  <a:outerShdw blurRad="38100" dist="19050" dir="2700000" algn="tl" rotWithShape="0">
                    <a:schemeClr val="dk1">
                      <a:alpha val="40000"/>
                    </a:schemeClr>
                  </a:outerShdw>
                </a:effectLst>
                <a:latin typeface="黑体" panose="02010609060101010101" charset="-122"/>
                <a:ea typeface="黑体" panose="02010609060101010101" charset="-122"/>
                <a:cs typeface="黑体" panose="02010609060101010101" charset="-122"/>
              </a:rPr>
              <a:t>品种</a:t>
            </a:r>
            <a:r>
              <a:rPr lang="zh-CN" altLang="en-US" sz="3200" dirty="0">
                <a:solidFill>
                  <a:schemeClr val="tx1"/>
                </a:solidFill>
                <a:effectLst>
                  <a:outerShdw blurRad="38100" dist="19050" dir="2700000" algn="tl" rotWithShape="0">
                    <a:schemeClr val="dk1">
                      <a:alpha val="40000"/>
                    </a:schemeClr>
                  </a:outerShdw>
                </a:effectLst>
                <a:latin typeface="黑体" panose="02010609060101010101" charset="-122"/>
                <a:ea typeface="黑体" panose="02010609060101010101" charset="-122"/>
                <a:cs typeface="黑体" panose="02010609060101010101" charset="-122"/>
              </a:rPr>
              <a:t>与栽培新技术</a:t>
            </a:r>
            <a:r>
              <a:rPr lang="en-US" altLang="zh-CN" sz="3200" dirty="0">
                <a:solidFill>
                  <a:schemeClr val="tx1"/>
                </a:solidFill>
                <a:effectLst>
                  <a:outerShdw blurRad="38100" dist="19050" dir="2700000" algn="tl" rotWithShape="0">
                    <a:schemeClr val="dk1">
                      <a:alpha val="40000"/>
                    </a:schemeClr>
                  </a:outerShdw>
                </a:effectLst>
                <a:latin typeface="黑体" panose="02010609060101010101" charset="-122"/>
                <a:ea typeface="黑体" panose="02010609060101010101" charset="-122"/>
                <a:cs typeface="黑体" panose="02010609060101010101" charset="-122"/>
              </a:rPr>
              <a:t>(</a:t>
            </a:r>
            <a:r>
              <a:rPr lang="zh-CN" altLang="zh-CN" sz="3200" dirty="0">
                <a:solidFill>
                  <a:schemeClr val="tx1"/>
                </a:solidFill>
                <a:effectLst>
                  <a:outerShdw blurRad="38100" dist="19050" dir="2700000" algn="tl" rotWithShape="0">
                    <a:schemeClr val="dk1">
                      <a:alpha val="40000"/>
                    </a:schemeClr>
                  </a:outerShdw>
                </a:effectLst>
                <a:latin typeface="黑体" panose="02010609060101010101" charset="-122"/>
                <a:ea typeface="黑体" panose="02010609060101010101" charset="-122"/>
                <a:cs typeface="黑体" panose="02010609060101010101" charset="-122"/>
              </a:rPr>
              <a:t>范例</a:t>
            </a:r>
            <a:r>
              <a:rPr lang="en-US" altLang="zh-CN" sz="3200" dirty="0">
                <a:solidFill>
                  <a:schemeClr val="tx1"/>
                </a:solidFill>
                <a:effectLst>
                  <a:outerShdw blurRad="38100" dist="19050" dir="2700000" algn="tl" rotWithShape="0">
                    <a:schemeClr val="dk1">
                      <a:alpha val="40000"/>
                    </a:schemeClr>
                  </a:outerShdw>
                </a:effectLst>
                <a:latin typeface="黑体" panose="02010609060101010101" charset="-122"/>
                <a:ea typeface="黑体" panose="02010609060101010101" charset="-122"/>
                <a:cs typeface="黑体" panose="02010609060101010101" charset="-122"/>
              </a:rPr>
              <a:t>)</a:t>
            </a:r>
            <a:endParaRPr lang="en-US" altLang="zh-CN" sz="3200" dirty="0">
              <a:solidFill>
                <a:schemeClr val="tx1"/>
              </a:solidFill>
              <a:effectLst>
                <a:outerShdw blurRad="38100" dist="19050" dir="2700000" algn="tl" rotWithShape="0">
                  <a:schemeClr val="dk1">
                    <a:alpha val="40000"/>
                  </a:schemeClr>
                </a:outerShdw>
              </a:effectLst>
              <a:latin typeface="黑体" panose="02010609060101010101" charset="-122"/>
              <a:ea typeface="黑体" panose="02010609060101010101" charset="-122"/>
              <a:cs typeface="黑体" panose="02010609060101010101" charset="-122"/>
            </a:endParaRPr>
          </a:p>
        </p:txBody>
      </p:sp>
      <p:pic>
        <p:nvPicPr>
          <p:cNvPr id="8" name="图片 7"/>
          <p:cNvPicPr>
            <a:picLocks noChangeAspect="1"/>
          </p:cNvPicPr>
          <p:nvPr/>
        </p:nvPicPr>
        <p:blipFill>
          <a:blip r:embed="rId6"/>
          <a:stretch>
            <a:fillRect/>
          </a:stretch>
        </p:blipFill>
        <p:spPr>
          <a:xfrm>
            <a:off x="838197" y="4805071"/>
            <a:ext cx="1772103" cy="1329076"/>
          </a:xfrm>
          <a:prstGeom prst="rect">
            <a:avLst/>
          </a:prstGeom>
        </p:spPr>
      </p:pic>
      <p:pic>
        <p:nvPicPr>
          <p:cNvPr id="2" name="图片 1"/>
          <p:cNvPicPr>
            <a:picLocks noChangeAspect="1"/>
          </p:cNvPicPr>
          <p:nvPr/>
        </p:nvPicPr>
        <p:blipFill>
          <a:blip r:embed="rId7"/>
          <a:stretch>
            <a:fillRect/>
          </a:stretch>
        </p:blipFill>
        <p:spPr>
          <a:xfrm>
            <a:off x="2650724" y="4742892"/>
            <a:ext cx="1855004" cy="1391252"/>
          </a:xfrm>
          <a:prstGeom prst="rect">
            <a:avLst/>
          </a:prstGeom>
        </p:spPr>
      </p:pic>
      <p:pic>
        <p:nvPicPr>
          <p:cNvPr id="3" name="图片 2"/>
          <p:cNvPicPr>
            <a:picLocks noChangeAspect="1"/>
          </p:cNvPicPr>
          <p:nvPr/>
        </p:nvPicPr>
        <p:blipFill>
          <a:blip r:embed="rId8"/>
          <a:stretch>
            <a:fillRect/>
          </a:stretch>
        </p:blipFill>
        <p:spPr>
          <a:xfrm>
            <a:off x="838200" y="2998969"/>
            <a:ext cx="1692599" cy="1457700"/>
          </a:xfrm>
          <a:prstGeom prst="rect">
            <a:avLst/>
          </a:prstGeom>
        </p:spPr>
      </p:pic>
      <p:sp>
        <p:nvSpPr>
          <p:cNvPr id="14" name="矩形 13"/>
          <p:cNvSpPr/>
          <p:nvPr/>
        </p:nvSpPr>
        <p:spPr>
          <a:xfrm>
            <a:off x="1326359" y="4456669"/>
            <a:ext cx="716280" cy="275590"/>
          </a:xfrm>
          <a:prstGeom prst="rect">
            <a:avLst/>
          </a:prstGeom>
        </p:spPr>
        <p:txBody>
          <a:bodyPr wrap="none">
            <a:spAutoFit/>
          </a:bodyPr>
          <a:lstStyle/>
          <a:p>
            <a:pPr algn="ctr"/>
            <a:r>
              <a:rPr lang="zh-CN" altLang="en-US" sz="1200" dirty="0">
                <a:solidFill>
                  <a:srgbClr val="16537F"/>
                </a:solidFill>
                <a:latin typeface="方正粗黑宋简体" panose="02000000000000000000" pitchFamily="2" charset="-122"/>
                <a:ea typeface="方正粗黑宋简体" panose="02000000000000000000" pitchFamily="2" charset="-122"/>
              </a:rPr>
              <a:t>宁粳8号</a:t>
            </a:r>
            <a:endParaRPr lang="zh-CN" altLang="en-US" sz="1200" dirty="0">
              <a:solidFill>
                <a:srgbClr val="16537F"/>
              </a:solidFill>
              <a:latin typeface="方正粗黑宋简体" panose="02000000000000000000" pitchFamily="2" charset="-122"/>
              <a:ea typeface="方正粗黑宋简体" panose="02000000000000000000" pitchFamily="2" charset="-122"/>
            </a:endParaRPr>
          </a:p>
        </p:txBody>
      </p:sp>
      <p:sp>
        <p:nvSpPr>
          <p:cNvPr id="18" name="矩形 17"/>
          <p:cNvSpPr/>
          <p:nvPr/>
        </p:nvSpPr>
        <p:spPr>
          <a:xfrm>
            <a:off x="3206420" y="4440725"/>
            <a:ext cx="868680" cy="275590"/>
          </a:xfrm>
          <a:prstGeom prst="rect">
            <a:avLst/>
          </a:prstGeom>
        </p:spPr>
        <p:txBody>
          <a:bodyPr wrap="none">
            <a:spAutoFit/>
          </a:bodyPr>
          <a:lstStyle/>
          <a:p>
            <a:pPr algn="ctr"/>
            <a:r>
              <a:rPr lang="zh-CN" altLang="en-US" sz="1200" dirty="0">
                <a:solidFill>
                  <a:srgbClr val="16537F"/>
                </a:solidFill>
                <a:latin typeface="方正粗黑宋简体" panose="02000000000000000000" pitchFamily="2" charset="-122"/>
                <a:ea typeface="方正粗黑宋简体" panose="02000000000000000000" pitchFamily="2" charset="-122"/>
              </a:rPr>
              <a:t>宁香粳</a:t>
            </a:r>
            <a:r>
              <a:rPr lang="en-US" altLang="zh-CN" sz="1200" dirty="0">
                <a:solidFill>
                  <a:srgbClr val="16537F"/>
                </a:solidFill>
                <a:latin typeface="方正粗黑宋简体" panose="02000000000000000000" pitchFamily="2" charset="-122"/>
                <a:ea typeface="方正粗黑宋简体" panose="02000000000000000000" pitchFamily="2" charset="-122"/>
              </a:rPr>
              <a:t>9</a:t>
            </a:r>
            <a:r>
              <a:rPr lang="zh-CN" altLang="en-US" sz="1200" dirty="0">
                <a:solidFill>
                  <a:srgbClr val="16537F"/>
                </a:solidFill>
                <a:latin typeface="方正粗黑宋简体" panose="02000000000000000000" pitchFamily="2" charset="-122"/>
                <a:ea typeface="方正粗黑宋简体" panose="02000000000000000000" pitchFamily="2" charset="-122"/>
              </a:rPr>
              <a:t>号</a:t>
            </a:r>
            <a:endParaRPr lang="zh-CN" altLang="en-US" sz="1200" dirty="0">
              <a:solidFill>
                <a:srgbClr val="16537F"/>
              </a:solidFill>
              <a:latin typeface="方正粗黑宋简体" panose="02000000000000000000" pitchFamily="2" charset="-122"/>
              <a:ea typeface="方正粗黑宋简体" panose="02000000000000000000" pitchFamily="2" charset="-122"/>
            </a:endParaRPr>
          </a:p>
        </p:txBody>
      </p:sp>
      <p:sp>
        <p:nvSpPr>
          <p:cNvPr id="19" name="矩形 18"/>
          <p:cNvSpPr/>
          <p:nvPr/>
        </p:nvSpPr>
        <p:spPr>
          <a:xfrm>
            <a:off x="1212059" y="6174631"/>
            <a:ext cx="944880" cy="275590"/>
          </a:xfrm>
          <a:prstGeom prst="rect">
            <a:avLst/>
          </a:prstGeom>
        </p:spPr>
        <p:txBody>
          <a:bodyPr wrap="none">
            <a:spAutoFit/>
          </a:bodyPr>
          <a:lstStyle/>
          <a:p>
            <a:pPr algn="ctr"/>
            <a:r>
              <a:rPr lang="zh-CN" altLang="en-US" sz="1200" dirty="0">
                <a:solidFill>
                  <a:srgbClr val="16537F"/>
                </a:solidFill>
                <a:latin typeface="方正粗黑宋简体" panose="02000000000000000000" pitchFamily="2" charset="-122"/>
                <a:ea typeface="方正粗黑宋简体" panose="02000000000000000000" pitchFamily="2" charset="-122"/>
              </a:rPr>
              <a:t>宁香粳</a:t>
            </a:r>
            <a:r>
              <a:rPr lang="en-US" altLang="zh-CN" sz="1200" dirty="0">
                <a:solidFill>
                  <a:srgbClr val="16537F"/>
                </a:solidFill>
                <a:latin typeface="方正粗黑宋简体" panose="02000000000000000000" pitchFamily="2" charset="-122"/>
                <a:ea typeface="方正粗黑宋简体" panose="02000000000000000000" pitchFamily="2" charset="-122"/>
              </a:rPr>
              <a:t>11</a:t>
            </a:r>
            <a:r>
              <a:rPr lang="zh-CN" altLang="en-US" sz="1200" dirty="0">
                <a:solidFill>
                  <a:srgbClr val="16537F"/>
                </a:solidFill>
                <a:latin typeface="方正粗黑宋简体" panose="02000000000000000000" pitchFamily="2" charset="-122"/>
                <a:ea typeface="方正粗黑宋简体" panose="02000000000000000000" pitchFamily="2" charset="-122"/>
              </a:rPr>
              <a:t>号</a:t>
            </a:r>
            <a:endParaRPr lang="zh-CN" altLang="en-US" sz="1200" dirty="0">
              <a:solidFill>
                <a:srgbClr val="16537F"/>
              </a:solidFill>
              <a:latin typeface="方正粗黑宋简体" panose="02000000000000000000" pitchFamily="2" charset="-122"/>
              <a:ea typeface="方正粗黑宋简体" panose="02000000000000000000" pitchFamily="2" charset="-122"/>
            </a:endParaRPr>
          </a:p>
        </p:txBody>
      </p:sp>
      <p:sp>
        <p:nvSpPr>
          <p:cNvPr id="20" name="矩形 19"/>
          <p:cNvSpPr/>
          <p:nvPr/>
        </p:nvSpPr>
        <p:spPr>
          <a:xfrm>
            <a:off x="3244520" y="6158687"/>
            <a:ext cx="792480" cy="275590"/>
          </a:xfrm>
          <a:prstGeom prst="rect">
            <a:avLst/>
          </a:prstGeom>
        </p:spPr>
        <p:txBody>
          <a:bodyPr wrap="none">
            <a:spAutoFit/>
          </a:bodyPr>
          <a:lstStyle/>
          <a:p>
            <a:pPr algn="ctr"/>
            <a:r>
              <a:rPr lang="zh-CN" altLang="en-US" sz="1200" dirty="0">
                <a:solidFill>
                  <a:srgbClr val="16537F"/>
                </a:solidFill>
                <a:latin typeface="方正粗黑宋简体" panose="02000000000000000000" pitchFamily="2" charset="-122"/>
                <a:ea typeface="方正粗黑宋简体" panose="02000000000000000000" pitchFamily="2" charset="-122"/>
              </a:rPr>
              <a:t>宁粳</a:t>
            </a:r>
            <a:r>
              <a:rPr lang="en-US" altLang="zh-CN" sz="1200" dirty="0">
                <a:solidFill>
                  <a:srgbClr val="16537F"/>
                </a:solidFill>
                <a:latin typeface="方正粗黑宋简体" panose="02000000000000000000" pitchFamily="2" charset="-122"/>
                <a:ea typeface="方正粗黑宋简体" panose="02000000000000000000" pitchFamily="2" charset="-122"/>
              </a:rPr>
              <a:t>12</a:t>
            </a:r>
            <a:r>
              <a:rPr lang="zh-CN" altLang="en-US" sz="1200" dirty="0">
                <a:solidFill>
                  <a:srgbClr val="16537F"/>
                </a:solidFill>
                <a:latin typeface="方正粗黑宋简体" panose="02000000000000000000" pitchFamily="2" charset="-122"/>
                <a:ea typeface="方正粗黑宋简体" panose="02000000000000000000" pitchFamily="2" charset="-122"/>
              </a:rPr>
              <a:t>号</a:t>
            </a:r>
            <a:endParaRPr lang="zh-CN" altLang="en-US" sz="1200" dirty="0">
              <a:solidFill>
                <a:srgbClr val="16537F"/>
              </a:solidFill>
              <a:latin typeface="方正粗黑宋简体" panose="02000000000000000000" pitchFamily="2" charset="-122"/>
              <a:ea typeface="方正粗黑宋简体" panose="02000000000000000000" pitchFamily="2" charset="-122"/>
            </a:endParaRPr>
          </a:p>
        </p:txBody>
      </p:sp>
      <p:sp>
        <p:nvSpPr>
          <p:cNvPr id="5" name="文本框 4"/>
          <p:cNvSpPr txBox="1"/>
          <p:nvPr>
            <p:custDataLst>
              <p:tags r:id="rId9"/>
            </p:custDataLst>
          </p:nvPr>
        </p:nvSpPr>
        <p:spPr>
          <a:xfrm>
            <a:off x="4800600" y="6014085"/>
            <a:ext cx="4542155" cy="368300"/>
          </a:xfrm>
          <a:prstGeom prst="rect">
            <a:avLst/>
          </a:prstGeom>
          <a:noFill/>
        </p:spPr>
        <p:txBody>
          <a:bodyPr wrap="square" rtlCol="0">
            <a:spAutoFit/>
          </a:bodyPr>
          <a:p>
            <a:r>
              <a:rPr lang="zh-CN" altLang="en-US"/>
              <a:t>联系人及电话</a:t>
            </a:r>
            <a:endParaRPr lang="zh-CN" altLang="en-US"/>
          </a:p>
        </p:txBody>
      </p:sp>
    </p:spTree>
    <p:custDataLst>
      <p:tags r:id="rId10"/>
    </p:custData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4"/>
          <p:cNvSpPr/>
          <p:nvPr/>
        </p:nvSpPr>
        <p:spPr>
          <a:xfrm>
            <a:off x="441961" y="1068248"/>
            <a:ext cx="5543005" cy="2555875"/>
          </a:xfrm>
          <a:prstGeom prst="rect">
            <a:avLst/>
          </a:prstGeom>
          <a:noFill/>
          <a:ln w="9525">
            <a:noFill/>
          </a:ln>
        </p:spPr>
        <p:txBody>
          <a:bodyPr wrap="square">
            <a:spAutoFit/>
          </a:bodyPr>
          <a:lstStyle/>
          <a:p>
            <a:pPr algn="just" eaLnBrk="0" hangingPunct="0">
              <a:lnSpc>
                <a:spcPct val="150000"/>
              </a:lnSpc>
            </a:pPr>
            <a:r>
              <a:rPr lang="zh-CN" altLang="en-US" sz="2665" dirty="0">
                <a:solidFill>
                  <a:schemeClr val="accent4">
                    <a:lumMod val="75000"/>
                  </a:schemeClr>
                </a:solidFill>
                <a:latin typeface="微软雅黑" panose="020B0503020204020204" charset="-122"/>
                <a:ea typeface="微软雅黑" panose="020B0503020204020204" charset="-122"/>
              </a:rPr>
              <a:t>南京农业大学规划设计研究院：具有城乡规划乙级资质</a:t>
            </a:r>
            <a:r>
              <a:rPr lang="zh-CN" altLang="en-US" sz="2665" dirty="0">
                <a:solidFill>
                  <a:schemeClr val="accent4">
                    <a:lumMod val="75000"/>
                  </a:schemeClr>
                </a:solidFill>
                <a:latin typeface="微软雅黑" panose="020B0503020204020204" charset="-122"/>
                <a:ea typeface="微软雅黑" panose="020B0503020204020204" charset="-122"/>
              </a:rPr>
              <a:t>，业务范围涵盖美丽乡村、特色小镇、田园综合体、各类园区规划等。</a:t>
            </a:r>
            <a:endParaRPr lang="zh-CN" altLang="en-US" sz="2665" dirty="0">
              <a:solidFill>
                <a:schemeClr val="accent4">
                  <a:lumMod val="75000"/>
                </a:schemeClr>
              </a:solidFill>
              <a:latin typeface="微软雅黑" panose="020B0503020204020204" charset="-122"/>
              <a:ea typeface="微软雅黑" panose="020B0503020204020204" charset="-122"/>
            </a:endParaRPr>
          </a:p>
        </p:txBody>
      </p:sp>
      <p:grpSp>
        <p:nvGrpSpPr>
          <p:cNvPr id="2" name="组合 1"/>
          <p:cNvGrpSpPr/>
          <p:nvPr/>
        </p:nvGrpSpPr>
        <p:grpSpPr>
          <a:xfrm>
            <a:off x="442323" y="4101155"/>
            <a:ext cx="5394960" cy="1959383"/>
            <a:chOff x="518160" y="2956312"/>
            <a:chExt cx="8434321" cy="3063241"/>
          </a:xfrm>
        </p:grpSpPr>
        <p:pic>
          <p:nvPicPr>
            <p:cNvPr id="9" name="图片 5"/>
            <p:cNvPicPr>
              <a:picLocks noChangeAspect="1"/>
            </p:cNvPicPr>
            <p:nvPr/>
          </p:nvPicPr>
          <p:blipFill>
            <a:blip r:embed="rId1"/>
            <a:srcRect/>
            <a:stretch>
              <a:fillRect/>
            </a:stretch>
          </p:blipFill>
          <p:spPr bwMode="auto">
            <a:xfrm>
              <a:off x="518160" y="2956312"/>
              <a:ext cx="4355465" cy="30632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图片 16"/>
            <p:cNvPicPr>
              <a:picLocks noChangeAspect="1"/>
            </p:cNvPicPr>
            <p:nvPr/>
          </p:nvPicPr>
          <p:blipFill>
            <a:blip r:embed="rId2"/>
            <a:stretch>
              <a:fillRect/>
            </a:stretch>
          </p:blipFill>
          <p:spPr>
            <a:xfrm>
              <a:off x="4971778" y="2956313"/>
              <a:ext cx="3980703" cy="3063240"/>
            </a:xfrm>
            <a:prstGeom prst="rect">
              <a:avLst/>
            </a:prstGeom>
            <a:noFill/>
            <a:ln w="9525">
              <a:noFill/>
            </a:ln>
          </p:spPr>
        </p:pic>
      </p:grpSp>
      <p:sp>
        <p:nvSpPr>
          <p:cNvPr id="11" name="矩形 14"/>
          <p:cNvSpPr>
            <a:spLocks noChangeArrowheads="1"/>
          </p:cNvSpPr>
          <p:nvPr/>
        </p:nvSpPr>
        <p:spPr bwMode="auto">
          <a:xfrm>
            <a:off x="6351905" y="1151856"/>
            <a:ext cx="5370195" cy="23069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indent="457200">
              <a:defRPr>
                <a:solidFill>
                  <a:schemeClr val="tx1"/>
                </a:solidFill>
                <a:latin typeface="Arial" panose="020B0604020202020204" pitchFamily="34" charset="0"/>
                <a:ea typeface="宋体" panose="02010600030101010101" pitchFamily="2" charset="-122"/>
              </a:defRPr>
            </a:lvl1pPr>
            <a:lvl2pPr>
              <a:defRPr>
                <a:solidFill>
                  <a:schemeClr val="tx1"/>
                </a:solidFill>
                <a:latin typeface="Arial" panose="020B0604020202020204" pitchFamily="34" charset="0"/>
                <a:ea typeface="宋体" panose="02010600030101010101" pitchFamily="2" charset="-122"/>
              </a:defRPr>
            </a:lvl2pPr>
            <a:lvl3pPr>
              <a:defRPr>
                <a:solidFill>
                  <a:schemeClr val="tx1"/>
                </a:solidFill>
                <a:latin typeface="Arial" panose="020B0604020202020204" pitchFamily="34" charset="0"/>
                <a:ea typeface="宋体" panose="02010600030101010101" pitchFamily="2" charset="-122"/>
              </a:defRPr>
            </a:lvl3pPr>
            <a:lvl4pPr>
              <a:defRPr>
                <a:solidFill>
                  <a:schemeClr val="tx1"/>
                </a:solidFill>
                <a:latin typeface="Arial" panose="020B0604020202020204" pitchFamily="34" charset="0"/>
                <a:ea typeface="宋体" panose="02010600030101010101" pitchFamily="2" charset="-122"/>
              </a:defRPr>
            </a:lvl4pPr>
            <a:lvl5pPr>
              <a:defRPr>
                <a:solidFill>
                  <a:schemeClr val="tx1"/>
                </a:solidFill>
                <a:latin typeface="Arial" panose="020B0604020202020204" pitchFamily="34" charset="0"/>
                <a:ea typeface="宋体" panose="02010600030101010101" pitchFamily="2" charset="-122"/>
              </a:defRPr>
            </a:lvl5pPr>
            <a:lvl6pPr fontAlgn="base">
              <a:spcBef>
                <a:spcPct val="0"/>
              </a:spcBef>
              <a:spcAft>
                <a:spcPct val="0"/>
              </a:spcAft>
              <a:defRPr>
                <a:solidFill>
                  <a:schemeClr val="tx1"/>
                </a:solidFill>
                <a:latin typeface="Arial" panose="020B0604020202020204" pitchFamily="34" charset="0"/>
                <a:ea typeface="宋体" panose="02010600030101010101" pitchFamily="2" charset="-122"/>
              </a:defRPr>
            </a:lvl6pPr>
            <a:lvl7pPr fontAlgn="base">
              <a:spcBef>
                <a:spcPct val="0"/>
              </a:spcBef>
              <a:spcAft>
                <a:spcPct val="0"/>
              </a:spcAft>
              <a:defRPr>
                <a:solidFill>
                  <a:schemeClr val="tx1"/>
                </a:solidFill>
                <a:latin typeface="Arial" panose="020B0604020202020204" pitchFamily="34" charset="0"/>
                <a:ea typeface="宋体" panose="02010600030101010101" pitchFamily="2" charset="-122"/>
              </a:defRPr>
            </a:lvl7pPr>
            <a:lvl8pPr fontAlgn="base">
              <a:spcBef>
                <a:spcPct val="0"/>
              </a:spcBef>
              <a:spcAft>
                <a:spcPct val="0"/>
              </a:spcAft>
              <a:defRPr>
                <a:solidFill>
                  <a:schemeClr val="tx1"/>
                </a:solidFill>
                <a:latin typeface="Arial" panose="020B0604020202020204" pitchFamily="34" charset="0"/>
                <a:ea typeface="宋体" panose="02010600030101010101" pitchFamily="2" charset="-122"/>
              </a:defRPr>
            </a:lvl8pPr>
            <a:lvl9pPr fontAlgn="base">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indent="0" algn="just">
              <a:lnSpc>
                <a:spcPct val="150000"/>
              </a:lnSpc>
            </a:pPr>
            <a:r>
              <a:rPr lang="zh-CN" altLang="en-US" sz="2800" dirty="0">
                <a:solidFill>
                  <a:schemeClr val="accent4">
                    <a:lumMod val="75000"/>
                  </a:schemeClr>
                </a:solidFill>
                <a:latin typeface="楷体" panose="02010609060101010101" charset="-122"/>
                <a:ea typeface="楷体" panose="02010609060101010101" charset="-122"/>
                <a:cs typeface="楷体" panose="02010609060101010101" charset="-122"/>
              </a:rPr>
              <a:t>南京農大认证服务有限公司（</a:t>
            </a:r>
            <a:r>
              <a:rPr lang="en-US" altLang="zh-CN" sz="2800" dirty="0">
                <a:solidFill>
                  <a:schemeClr val="accent4">
                    <a:lumMod val="75000"/>
                  </a:schemeClr>
                </a:solidFill>
                <a:latin typeface="楷体" panose="02010609060101010101" charset="-122"/>
                <a:ea typeface="楷体" panose="02010609060101010101" charset="-122"/>
                <a:cs typeface="楷体" panose="02010609060101010101" charset="-122"/>
              </a:rPr>
              <a:t>NAUCC</a:t>
            </a:r>
            <a:r>
              <a:rPr lang="zh-CN" altLang="en-US" sz="2800" dirty="0">
                <a:solidFill>
                  <a:schemeClr val="accent4">
                    <a:lumMod val="75000"/>
                  </a:schemeClr>
                </a:solidFill>
                <a:latin typeface="楷体" panose="02010609060101010101" charset="-122"/>
                <a:ea typeface="楷体" panose="02010609060101010101" charset="-122"/>
                <a:cs typeface="楷体" panose="02010609060101010101" charset="-122"/>
              </a:rPr>
              <a:t>）</a:t>
            </a:r>
            <a:r>
              <a:rPr lang="zh-CN" altLang="en-US" sz="1600" dirty="0">
                <a:latin typeface="楷体" panose="02010609060101010101" charset="-122"/>
                <a:ea typeface="楷体" panose="02010609060101010101" charset="-122"/>
                <a:cs typeface="楷体" panose="02010609060101010101" charset="-122"/>
              </a:rPr>
              <a:t>：</a:t>
            </a:r>
            <a:r>
              <a:rPr lang="zh-CN" altLang="en-US" sz="2000" dirty="0">
                <a:latin typeface="楷体" panose="02010609060101010101" charset="-122"/>
                <a:ea typeface="楷体" panose="02010609060101010101" charset="-122"/>
                <a:cs typeface="楷体" panose="02010609060101010101" charset="-122"/>
              </a:rPr>
              <a:t>是经过国家认证认可监督管理委员会批准设立的农产品食品认证机构，批准号为 </a:t>
            </a:r>
            <a:r>
              <a:rPr lang="en-US" altLang="zh-CN" sz="2000" dirty="0">
                <a:latin typeface="楷体" panose="02010609060101010101" charset="-122"/>
                <a:ea typeface="楷体" panose="02010609060101010101" charset="-122"/>
                <a:cs typeface="楷体" panose="02010609060101010101" charset="-122"/>
              </a:rPr>
              <a:t>CNCA-R-2017-359</a:t>
            </a:r>
            <a:r>
              <a:rPr lang="zh-CN" altLang="en-US" sz="2000" dirty="0">
                <a:latin typeface="方正粗黑宋简体" panose="02000000000000000000" pitchFamily="2" charset="-122"/>
                <a:ea typeface="方正粗黑宋简体" panose="02000000000000000000" pitchFamily="2" charset="-122"/>
              </a:rPr>
              <a:t>。</a:t>
            </a:r>
            <a:endParaRPr lang="zh-CN" altLang="en-US" sz="2000" dirty="0">
              <a:latin typeface="方正粗黑宋简体" panose="02000000000000000000" pitchFamily="2" charset="-122"/>
              <a:ea typeface="方正粗黑宋简体" panose="02000000000000000000" pitchFamily="2" charset="-122"/>
            </a:endParaRPr>
          </a:p>
        </p:txBody>
      </p:sp>
      <p:sp>
        <p:nvSpPr>
          <p:cNvPr id="12" name="TextBox 25"/>
          <p:cNvSpPr txBox="1">
            <a:spLocks noChangeArrowheads="1"/>
          </p:cNvSpPr>
          <p:nvPr/>
        </p:nvSpPr>
        <p:spPr bwMode="auto">
          <a:xfrm>
            <a:off x="7288531" y="3933784"/>
            <a:ext cx="2779713" cy="3987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1" hangingPunct="1"/>
            <a:r>
              <a:rPr lang="zh-CN" altLang="en-US" sz="2000" dirty="0">
                <a:solidFill>
                  <a:srgbClr val="7030A0"/>
                </a:solidFill>
                <a:latin typeface="方正粗黑宋简体" panose="02000000000000000000" pitchFamily="2" charset="-122"/>
                <a:ea typeface="方正粗黑宋简体" panose="02000000000000000000" pitchFamily="2" charset="-122"/>
              </a:rPr>
              <a:t>业务范围</a:t>
            </a:r>
            <a:endParaRPr lang="en-US" altLang="zh-CN" sz="2000" dirty="0">
              <a:solidFill>
                <a:srgbClr val="7030A0"/>
              </a:solidFill>
              <a:latin typeface="方正粗黑宋简体" panose="02000000000000000000" pitchFamily="2" charset="-122"/>
              <a:ea typeface="方正粗黑宋简体" panose="02000000000000000000" pitchFamily="2" charset="-122"/>
            </a:endParaRPr>
          </a:p>
        </p:txBody>
      </p:sp>
      <p:grpSp>
        <p:nvGrpSpPr>
          <p:cNvPr id="14" name="组合 4"/>
          <p:cNvGrpSpPr/>
          <p:nvPr/>
        </p:nvGrpSpPr>
        <p:grpSpPr bwMode="auto">
          <a:xfrm>
            <a:off x="6420168" y="3748048"/>
            <a:ext cx="742951" cy="706437"/>
            <a:chOff x="4499992" y="267494"/>
            <a:chExt cx="599448" cy="599448"/>
          </a:xfrm>
        </p:grpSpPr>
        <p:grpSp>
          <p:nvGrpSpPr>
            <p:cNvPr id="15" name="组合 5"/>
            <p:cNvGrpSpPr/>
            <p:nvPr/>
          </p:nvGrpSpPr>
          <p:grpSpPr bwMode="auto">
            <a:xfrm>
              <a:off x="4499992" y="267494"/>
              <a:ext cx="599448" cy="599448"/>
              <a:chOff x="4131160" y="713581"/>
              <a:chExt cx="881684" cy="881684"/>
            </a:xfrm>
          </p:grpSpPr>
          <p:sp>
            <p:nvSpPr>
              <p:cNvPr id="17" name="椭圆 16"/>
              <p:cNvSpPr/>
              <p:nvPr/>
            </p:nvSpPr>
            <p:spPr>
              <a:xfrm>
                <a:off x="4131160" y="713581"/>
                <a:ext cx="881684" cy="881684"/>
              </a:xfrm>
              <a:prstGeom prst="ellipse">
                <a:avLst/>
              </a:prstGeom>
              <a:gradFill flip="none" rotWithShape="1">
                <a:gsLst>
                  <a:gs pos="45000">
                    <a:schemeClr val="bg1"/>
                  </a:gs>
                  <a:gs pos="100000">
                    <a:schemeClr val="bg1">
                      <a:lumMod val="85000"/>
                    </a:schemeClr>
                  </a:gs>
                </a:gsLst>
                <a:lin ang="18000000" scaled="0"/>
                <a:tileRect/>
              </a:gradFill>
              <a:ln w="6350">
                <a:gradFill>
                  <a:gsLst>
                    <a:gs pos="0">
                      <a:schemeClr val="bg1">
                        <a:lumMod val="85000"/>
                      </a:schemeClr>
                    </a:gs>
                    <a:gs pos="100000">
                      <a:schemeClr val="bg1"/>
                    </a:gs>
                  </a:gsLst>
                  <a:lin ang="17400000" scaled="0"/>
                </a:gradFill>
              </a:ln>
              <a:effectLst>
                <a:outerShdw blurRad="152400" dist="38100" dir="8100000" algn="tr" rotWithShape="0">
                  <a:prstClr val="black">
                    <a:alpha val="34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zh-CN" altLang="en-US" sz="1400">
                  <a:solidFill>
                    <a:schemeClr val="tx1">
                      <a:lumMod val="65000"/>
                      <a:lumOff val="35000"/>
                    </a:schemeClr>
                  </a:solidFill>
                  <a:latin typeface="方正粗黑宋简体" panose="02000000000000000000" pitchFamily="2" charset="-122"/>
                  <a:ea typeface="方正粗黑宋简体" panose="02000000000000000000" pitchFamily="2" charset="-122"/>
                </a:endParaRPr>
              </a:p>
            </p:txBody>
          </p:sp>
          <p:sp>
            <p:nvSpPr>
              <p:cNvPr id="18" name="椭圆 17"/>
              <p:cNvSpPr/>
              <p:nvPr/>
            </p:nvSpPr>
            <p:spPr>
              <a:xfrm>
                <a:off x="4237176" y="819597"/>
                <a:ext cx="669652" cy="669652"/>
              </a:xfrm>
              <a:prstGeom prst="ellipse">
                <a:avLst/>
              </a:prstGeom>
              <a:solidFill>
                <a:srgbClr val="7030A0"/>
              </a:solidFill>
              <a:ln>
                <a:noFill/>
              </a:ln>
              <a:effectLst>
                <a:innerShdw blurRad="63500" dist="50800" dir="18900000">
                  <a:prstClr val="black">
                    <a:alpha val="35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zh-CN" altLang="en-US" sz="1400">
                  <a:solidFill>
                    <a:schemeClr val="tx1">
                      <a:lumMod val="65000"/>
                      <a:lumOff val="35000"/>
                    </a:schemeClr>
                  </a:solidFill>
                  <a:latin typeface="方正粗黑宋简体" panose="02000000000000000000" pitchFamily="2" charset="-122"/>
                  <a:ea typeface="方正粗黑宋简体" panose="02000000000000000000" pitchFamily="2" charset="-122"/>
                </a:endParaRPr>
              </a:p>
            </p:txBody>
          </p:sp>
        </p:grpSp>
        <p:sp>
          <p:nvSpPr>
            <p:cNvPr id="16" name="Freeform 70"/>
            <p:cNvSpPr>
              <a:spLocks noEditPoints="1"/>
            </p:cNvSpPr>
            <p:nvPr/>
          </p:nvSpPr>
          <p:spPr bwMode="auto">
            <a:xfrm>
              <a:off x="4679089" y="422857"/>
              <a:ext cx="241254" cy="288722"/>
            </a:xfrm>
            <a:custGeom>
              <a:avLst/>
              <a:gdLst>
                <a:gd name="T0" fmla="*/ 241254 w 346"/>
                <a:gd name="T1" fmla="*/ 53700 h 414"/>
                <a:gd name="T2" fmla="*/ 240557 w 346"/>
                <a:gd name="T3" fmla="*/ 52305 h 414"/>
                <a:gd name="T4" fmla="*/ 240557 w 346"/>
                <a:gd name="T5" fmla="*/ 51607 h 414"/>
                <a:gd name="T6" fmla="*/ 239162 w 346"/>
                <a:gd name="T7" fmla="*/ 50213 h 414"/>
                <a:gd name="T8" fmla="*/ 190354 w 346"/>
                <a:gd name="T9" fmla="*/ 1395 h 414"/>
                <a:gd name="T10" fmla="*/ 188959 w 346"/>
                <a:gd name="T11" fmla="*/ 0 h 414"/>
                <a:gd name="T12" fmla="*/ 188262 w 346"/>
                <a:gd name="T13" fmla="*/ 0 h 414"/>
                <a:gd name="T14" fmla="*/ 186867 w 346"/>
                <a:gd name="T15" fmla="*/ 0 h 414"/>
                <a:gd name="T16" fmla="*/ 186867 w 346"/>
                <a:gd name="T17" fmla="*/ 0 h 414"/>
                <a:gd name="T18" fmla="*/ 4881 w 346"/>
                <a:gd name="T19" fmla="*/ 0 h 414"/>
                <a:gd name="T20" fmla="*/ 0 w 346"/>
                <a:gd name="T21" fmla="*/ 4882 h 414"/>
                <a:gd name="T22" fmla="*/ 0 w 346"/>
                <a:gd name="T23" fmla="*/ 283840 h 414"/>
                <a:gd name="T24" fmla="*/ 4881 w 346"/>
                <a:gd name="T25" fmla="*/ 288722 h 414"/>
                <a:gd name="T26" fmla="*/ 235676 w 346"/>
                <a:gd name="T27" fmla="*/ 288722 h 414"/>
                <a:gd name="T28" fmla="*/ 241254 w 346"/>
                <a:gd name="T29" fmla="*/ 283840 h 414"/>
                <a:gd name="T30" fmla="*/ 241254 w 346"/>
                <a:gd name="T31" fmla="*/ 53700 h 414"/>
                <a:gd name="T32" fmla="*/ 241254 w 346"/>
                <a:gd name="T33" fmla="*/ 53700 h 414"/>
                <a:gd name="T34" fmla="*/ 191748 w 346"/>
                <a:gd name="T35" fmla="*/ 17435 h 414"/>
                <a:gd name="T36" fmla="*/ 223125 w 346"/>
                <a:gd name="T37" fmla="*/ 48818 h 414"/>
                <a:gd name="T38" fmla="*/ 191748 w 346"/>
                <a:gd name="T39" fmla="*/ 48818 h 414"/>
                <a:gd name="T40" fmla="*/ 191748 w 346"/>
                <a:gd name="T41" fmla="*/ 17435 h 414"/>
                <a:gd name="T42" fmla="*/ 9762 w 346"/>
                <a:gd name="T43" fmla="*/ 278958 h 414"/>
                <a:gd name="T44" fmla="*/ 9762 w 346"/>
                <a:gd name="T45" fmla="*/ 9764 h 414"/>
                <a:gd name="T46" fmla="*/ 181289 w 346"/>
                <a:gd name="T47" fmla="*/ 9764 h 414"/>
                <a:gd name="T48" fmla="*/ 181289 w 346"/>
                <a:gd name="T49" fmla="*/ 53700 h 414"/>
                <a:gd name="T50" fmla="*/ 186867 w 346"/>
                <a:gd name="T51" fmla="*/ 59279 h 414"/>
                <a:gd name="T52" fmla="*/ 230795 w 346"/>
                <a:gd name="T53" fmla="*/ 59279 h 414"/>
                <a:gd name="T54" fmla="*/ 230795 w 346"/>
                <a:gd name="T55" fmla="*/ 278958 h 414"/>
                <a:gd name="T56" fmla="*/ 9762 w 346"/>
                <a:gd name="T57" fmla="*/ 278958 h 414"/>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346"/>
                <a:gd name="T88" fmla="*/ 0 h 414"/>
                <a:gd name="T89" fmla="*/ 346 w 346"/>
                <a:gd name="T90" fmla="*/ 414 h 414"/>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346" h="414">
                  <a:moveTo>
                    <a:pt x="346" y="77"/>
                  </a:moveTo>
                  <a:cubicBezTo>
                    <a:pt x="345" y="76"/>
                    <a:pt x="345" y="76"/>
                    <a:pt x="345" y="75"/>
                  </a:cubicBezTo>
                  <a:cubicBezTo>
                    <a:pt x="345" y="75"/>
                    <a:pt x="345" y="75"/>
                    <a:pt x="345" y="74"/>
                  </a:cubicBezTo>
                  <a:cubicBezTo>
                    <a:pt x="345" y="74"/>
                    <a:pt x="344" y="73"/>
                    <a:pt x="343" y="72"/>
                  </a:cubicBezTo>
                  <a:cubicBezTo>
                    <a:pt x="273" y="2"/>
                    <a:pt x="273" y="2"/>
                    <a:pt x="273" y="2"/>
                  </a:cubicBezTo>
                  <a:cubicBezTo>
                    <a:pt x="272" y="1"/>
                    <a:pt x="272" y="1"/>
                    <a:pt x="271" y="0"/>
                  </a:cubicBezTo>
                  <a:cubicBezTo>
                    <a:pt x="271" y="0"/>
                    <a:pt x="270" y="0"/>
                    <a:pt x="270" y="0"/>
                  </a:cubicBezTo>
                  <a:cubicBezTo>
                    <a:pt x="270" y="0"/>
                    <a:pt x="269" y="0"/>
                    <a:pt x="268" y="0"/>
                  </a:cubicBezTo>
                  <a:cubicBezTo>
                    <a:pt x="268" y="0"/>
                    <a:pt x="268" y="0"/>
                    <a:pt x="268" y="0"/>
                  </a:cubicBezTo>
                  <a:cubicBezTo>
                    <a:pt x="7" y="0"/>
                    <a:pt x="7" y="0"/>
                    <a:pt x="7" y="0"/>
                  </a:cubicBezTo>
                  <a:cubicBezTo>
                    <a:pt x="3" y="0"/>
                    <a:pt x="0" y="3"/>
                    <a:pt x="0" y="7"/>
                  </a:cubicBezTo>
                  <a:cubicBezTo>
                    <a:pt x="0" y="407"/>
                    <a:pt x="0" y="407"/>
                    <a:pt x="0" y="407"/>
                  </a:cubicBezTo>
                  <a:cubicBezTo>
                    <a:pt x="0" y="411"/>
                    <a:pt x="3" y="414"/>
                    <a:pt x="7" y="414"/>
                  </a:cubicBezTo>
                  <a:cubicBezTo>
                    <a:pt x="338" y="414"/>
                    <a:pt x="338" y="414"/>
                    <a:pt x="338" y="414"/>
                  </a:cubicBezTo>
                  <a:cubicBezTo>
                    <a:pt x="342" y="414"/>
                    <a:pt x="346" y="411"/>
                    <a:pt x="346" y="407"/>
                  </a:cubicBezTo>
                  <a:cubicBezTo>
                    <a:pt x="346" y="77"/>
                    <a:pt x="346" y="77"/>
                    <a:pt x="346" y="77"/>
                  </a:cubicBezTo>
                  <a:cubicBezTo>
                    <a:pt x="346" y="77"/>
                    <a:pt x="346" y="77"/>
                    <a:pt x="346" y="77"/>
                  </a:cubicBezTo>
                  <a:close/>
                  <a:moveTo>
                    <a:pt x="275" y="25"/>
                  </a:moveTo>
                  <a:cubicBezTo>
                    <a:pt x="320" y="70"/>
                    <a:pt x="320" y="70"/>
                    <a:pt x="320" y="70"/>
                  </a:cubicBezTo>
                  <a:cubicBezTo>
                    <a:pt x="275" y="70"/>
                    <a:pt x="275" y="70"/>
                    <a:pt x="275" y="70"/>
                  </a:cubicBezTo>
                  <a:lnTo>
                    <a:pt x="275" y="25"/>
                  </a:lnTo>
                  <a:close/>
                  <a:moveTo>
                    <a:pt x="14" y="400"/>
                  </a:moveTo>
                  <a:cubicBezTo>
                    <a:pt x="14" y="14"/>
                    <a:pt x="14" y="14"/>
                    <a:pt x="14" y="14"/>
                  </a:cubicBezTo>
                  <a:cubicBezTo>
                    <a:pt x="260" y="14"/>
                    <a:pt x="260" y="14"/>
                    <a:pt x="260" y="14"/>
                  </a:cubicBezTo>
                  <a:cubicBezTo>
                    <a:pt x="260" y="77"/>
                    <a:pt x="260" y="77"/>
                    <a:pt x="260" y="77"/>
                  </a:cubicBezTo>
                  <a:cubicBezTo>
                    <a:pt x="260" y="81"/>
                    <a:pt x="264" y="85"/>
                    <a:pt x="268" y="85"/>
                  </a:cubicBezTo>
                  <a:cubicBezTo>
                    <a:pt x="331" y="85"/>
                    <a:pt x="331" y="85"/>
                    <a:pt x="331" y="85"/>
                  </a:cubicBezTo>
                  <a:cubicBezTo>
                    <a:pt x="331" y="400"/>
                    <a:pt x="331" y="400"/>
                    <a:pt x="331" y="400"/>
                  </a:cubicBezTo>
                  <a:lnTo>
                    <a:pt x="14" y="400"/>
                  </a:lnTo>
                  <a:close/>
                </a:path>
              </a:pathLst>
            </a:custGeom>
            <a:solidFill>
              <a:srgbClr val="FFFFFF"/>
            </a:solidFill>
            <a:ln>
              <a:noFill/>
            </a:ln>
            <a:extLst>
              <a:ext uri="{91240B29-F687-4F45-9708-019B960494DF}">
                <a14:hiddenLine xmlns:a14="http://schemas.microsoft.com/office/drawing/2010/main" w="9525">
                  <a:solidFill>
                    <a:srgbClr val="000000"/>
                  </a:solidFill>
                  <a:round/>
                </a14:hiddenLine>
              </a:ext>
            </a:extLst>
          </p:spPr>
          <p:txBody>
            <a:bodyPr/>
            <a:lstStyle/>
            <a:p>
              <a:endParaRPr lang="zh-CN" altLang="en-US">
                <a:latin typeface="方正粗黑宋简体" panose="02000000000000000000" pitchFamily="2" charset="-122"/>
                <a:ea typeface="方正粗黑宋简体" panose="02000000000000000000" pitchFamily="2" charset="-122"/>
              </a:endParaRPr>
            </a:p>
          </p:txBody>
        </p:sp>
      </p:grpSp>
      <p:sp>
        <p:nvSpPr>
          <p:cNvPr id="19" name="矩形 15"/>
          <p:cNvSpPr>
            <a:spLocks noChangeArrowheads="1"/>
          </p:cNvSpPr>
          <p:nvPr/>
        </p:nvSpPr>
        <p:spPr bwMode="auto">
          <a:xfrm>
            <a:off x="6642417" y="4640221"/>
            <a:ext cx="4551363" cy="10147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1" hangingPunct="1">
              <a:lnSpc>
                <a:spcPct val="150000"/>
              </a:lnSpc>
            </a:pPr>
            <a:r>
              <a:rPr lang="zh-CN" altLang="en-US" sz="2000">
                <a:latin typeface="微软雅黑" panose="020B0503020204020204" charset="-122"/>
                <a:ea typeface="微软雅黑" panose="020B0503020204020204" charset="-122"/>
                <a:cs typeface="微软雅黑" panose="020B0503020204020204" charset="-122"/>
              </a:rPr>
              <a:t>有机产品认证</a:t>
            </a:r>
            <a:endParaRPr lang="en-US" altLang="zh-CN" sz="2000">
              <a:latin typeface="微软雅黑" panose="020B0503020204020204" charset="-122"/>
              <a:ea typeface="微软雅黑" panose="020B0503020204020204" charset="-122"/>
              <a:cs typeface="微软雅黑" panose="020B0503020204020204" charset="-122"/>
            </a:endParaRPr>
          </a:p>
          <a:p>
            <a:pPr eaLnBrk="1" hangingPunct="1">
              <a:lnSpc>
                <a:spcPct val="150000"/>
              </a:lnSpc>
            </a:pPr>
            <a:r>
              <a:rPr lang="zh-CN" altLang="en-US" sz="2000">
                <a:latin typeface="微软雅黑" panose="020B0503020204020204" charset="-122"/>
                <a:ea typeface="微软雅黑" panose="020B0503020204020204" charset="-122"/>
                <a:cs typeface="微软雅黑" panose="020B0503020204020204" charset="-122"/>
              </a:rPr>
              <a:t>良好农业规范认证（</a:t>
            </a:r>
            <a:r>
              <a:rPr lang="en-US" altLang="zh-CN" sz="2000">
                <a:latin typeface="微软雅黑" panose="020B0503020204020204" charset="-122"/>
                <a:ea typeface="微软雅黑" panose="020B0503020204020204" charset="-122"/>
                <a:cs typeface="微软雅黑" panose="020B0503020204020204" charset="-122"/>
              </a:rPr>
              <a:t>GAP</a:t>
            </a:r>
            <a:r>
              <a:rPr lang="zh-CN" altLang="en-US" sz="2000">
                <a:latin typeface="微软雅黑" panose="020B0503020204020204" charset="-122"/>
                <a:ea typeface="微软雅黑" panose="020B0503020204020204" charset="-122"/>
                <a:cs typeface="微软雅黑" panose="020B0503020204020204" charset="-122"/>
              </a:rPr>
              <a:t>）</a:t>
            </a:r>
            <a:endParaRPr lang="en-US" altLang="zh-CN" sz="2000">
              <a:latin typeface="微软雅黑" panose="020B0503020204020204" charset="-122"/>
              <a:ea typeface="微软雅黑" panose="020B0503020204020204" charset="-122"/>
              <a:cs typeface="微软雅黑" panose="020B0503020204020204" charset="-122"/>
            </a:endParaRPr>
          </a:p>
        </p:txBody>
      </p:sp>
      <p:pic>
        <p:nvPicPr>
          <p:cNvPr id="21" name="图片 19"/>
          <p:cNvPicPr>
            <a:picLocks noChangeAspect="1" noChangeArrowheads="1"/>
          </p:cNvPicPr>
          <p:nvPr/>
        </p:nvPicPr>
        <p:blipFill>
          <a:blip r:embed="rId3"/>
          <a:srcRect/>
          <a:stretch>
            <a:fillRect/>
          </a:stretch>
        </p:blipFill>
        <p:spPr bwMode="auto">
          <a:xfrm>
            <a:off x="9810025" y="3748047"/>
            <a:ext cx="1750695" cy="2035811"/>
          </a:xfrm>
          <a:prstGeom prst="rect">
            <a:avLst/>
          </a:prstGeom>
          <a:noFill/>
          <a:ln w="9525">
            <a:solidFill>
              <a:schemeClr val="accent1"/>
            </a:solidFill>
            <a:miter lim="800000"/>
            <a:headEnd/>
            <a:tailEnd/>
          </a:ln>
          <a:extLst>
            <a:ext uri="{909E8E84-426E-40DD-AFC4-6F175D3DCCD1}">
              <a14:hiddenFill xmlns:a14="http://schemas.microsoft.com/office/drawing/2010/main">
                <a:solidFill>
                  <a:srgbClr val="FFFFFF"/>
                </a:solidFill>
              </a14:hiddenFill>
            </a:ext>
          </a:extLst>
        </p:spPr>
      </p:pic>
      <p:sp>
        <p:nvSpPr>
          <p:cNvPr id="20" name="TextBox 49"/>
          <p:cNvSpPr txBox="1"/>
          <p:nvPr/>
        </p:nvSpPr>
        <p:spPr>
          <a:xfrm>
            <a:off x="526415" y="260985"/>
            <a:ext cx="6484620" cy="583565"/>
          </a:xfrm>
          <a:prstGeom prst="rect">
            <a:avLst/>
          </a:prstGeom>
          <a:noFill/>
        </p:spPr>
        <p:txBody>
          <a:bodyPr wrap="square" rtlCol="0">
            <a:spAutoFit/>
            <a:scene3d>
              <a:camera prst="orthographicFront"/>
              <a:lightRig rig="threePt" dir="t"/>
            </a:scene3d>
          </a:bodyPr>
          <a:lstStyle/>
          <a:p>
            <a:r>
              <a:rPr lang="en-US" altLang="zh-CN" sz="3200" b="1" dirty="0">
                <a:solidFill>
                  <a:schemeClr val="tx1"/>
                </a:solidFill>
                <a:effectLst>
                  <a:outerShdw blurRad="38100" dist="19050" dir="2700000" algn="tl" rotWithShape="0">
                    <a:schemeClr val="dk1">
                      <a:alpha val="40000"/>
                    </a:schemeClr>
                  </a:outerShdw>
                </a:effectLst>
                <a:latin typeface="黑体" panose="02010609060101010101" charset="-122"/>
                <a:ea typeface="黑体" panose="02010609060101010101" charset="-122"/>
                <a:cs typeface="黑体" panose="02010609060101010101" charset="-122"/>
              </a:rPr>
              <a:t>2.规划、培训与咨询等服务</a:t>
            </a:r>
            <a:r>
              <a:rPr lang="zh-CN" altLang="en-US" sz="3200" b="1" dirty="0">
                <a:solidFill>
                  <a:schemeClr val="tx1"/>
                </a:solidFill>
                <a:effectLst>
                  <a:outerShdw blurRad="38100" dist="19050" dir="2700000" algn="tl" rotWithShape="0">
                    <a:schemeClr val="dk1">
                      <a:alpha val="40000"/>
                    </a:schemeClr>
                  </a:outerShdw>
                </a:effectLst>
                <a:latin typeface="黑体" panose="02010609060101010101" charset="-122"/>
                <a:ea typeface="黑体" panose="02010609060101010101" charset="-122"/>
                <a:cs typeface="黑体" panose="02010609060101010101" charset="-122"/>
              </a:rPr>
              <a:t>（范例）</a:t>
            </a:r>
            <a:endParaRPr lang="zh-CN" altLang="en-US" sz="3200" b="1" dirty="0">
              <a:solidFill>
                <a:schemeClr val="tx1"/>
              </a:solidFill>
              <a:effectLst>
                <a:outerShdw blurRad="38100" dist="19050" dir="2700000" algn="tl" rotWithShape="0">
                  <a:schemeClr val="dk1">
                    <a:alpha val="40000"/>
                  </a:schemeClr>
                </a:outerShdw>
              </a:effectLst>
              <a:latin typeface="黑体" panose="02010609060101010101" charset="-122"/>
              <a:ea typeface="黑体" panose="02010609060101010101" charset="-122"/>
              <a:cs typeface="黑体" panose="02010609060101010101" charset="-122"/>
            </a:endParaRPr>
          </a:p>
        </p:txBody>
      </p:sp>
      <p:sp>
        <p:nvSpPr>
          <p:cNvPr id="3" name="文本框 2"/>
          <p:cNvSpPr txBox="1"/>
          <p:nvPr/>
        </p:nvSpPr>
        <p:spPr>
          <a:xfrm>
            <a:off x="6722110" y="5808980"/>
            <a:ext cx="3171190" cy="368300"/>
          </a:xfrm>
          <a:prstGeom prst="rect">
            <a:avLst/>
          </a:prstGeom>
          <a:noFill/>
        </p:spPr>
        <p:txBody>
          <a:bodyPr wrap="square" rtlCol="0">
            <a:spAutoFit/>
          </a:bodyPr>
          <a:p>
            <a:r>
              <a:rPr lang="zh-CN" altLang="en-US"/>
              <a:t>联系人及电话</a:t>
            </a:r>
            <a:endParaRPr lang="zh-CN" altLang="en-US"/>
          </a:p>
        </p:txBody>
      </p:sp>
    </p:spTree>
    <p:custDataLst>
      <p:tags r:id="rId4"/>
    </p:custDataLst>
  </p:cSld>
  <p:clrMapOvr>
    <a:masterClrMapping/>
  </p:clrMapOvr>
  <p:timing>
    <p:tnLst>
      <p:par>
        <p:cTn id="1" dur="indefinite" restart="never" nodeType="tmRoot"/>
      </p:par>
    </p:tnLst>
  </p:timing>
</p:sld>
</file>

<file path=ppt/tags/tag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2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3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3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3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4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4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5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5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5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6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2.xml><?xml version="1.0" encoding="utf-8"?>
<p:tagLst xmlns:p="http://schemas.openxmlformats.org/presentationml/2006/main">
  <p:tag name="KSO_WM_TEMPLATE_THUMBS_INDEX" val="1、4、7、12、13、14、15、16、17、18、20、24、25、28、33、36、40、43、44"/>
  <p:tag name="KSO_WM_TEMPLATE_SUBCATEGORY" val="19"/>
  <p:tag name="KSO_WM_TAG_VERSION" val="1.0"/>
  <p:tag name="KSO_WM_BEAUTIFY_FLAG" val="#wm#"/>
  <p:tag name="KSO_WM_TEMPLATE_CATEGORY" val="custom"/>
  <p:tag name="KSO_WM_TEMPLATE_INDEX" val="20205081"/>
  <p:tag name="KSO_WM_TEMPLATE_MASTER_TYPE" val="0"/>
  <p:tag name="KSO_WM_TEMPLATE_COLOR_TYPE" val="1"/>
  <p:tag name="KSO_WM_UNIT_SHOW_EDIT_AREA_INDICATION" val="1"/>
</p:tagLst>
</file>

<file path=ppt/tags/tag63.xml><?xml version="1.0" encoding="utf-8"?>
<p:tagLst xmlns:p="http://schemas.openxmlformats.org/presentationml/2006/main">
  <p:tag name="KSO_WM_BEAUTIFY_FLAG" val=""/>
</p:tagLst>
</file>

<file path=ppt/tags/tag64.xml><?xml version="1.0" encoding="utf-8"?>
<p:tagLst xmlns:p="http://schemas.openxmlformats.org/presentationml/2006/main">
  <p:tag name="KSO_WM_TEMPLATE_THUMBS_INDEX" val="1"/>
  <p:tag name="KSO_WM_SLIDE_ID" val="custom20187308_1"/>
  <p:tag name="KSO_WM_TEMPLATE_SUBCATEGORY" val="0"/>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187308"/>
  <p:tag name="KSO_WM_SLIDE_LAYOUT" val="a_b"/>
  <p:tag name="KSO_WM_SLIDE_LAYOUT_CNT" val="1_1"/>
</p:tagLst>
</file>

<file path=ppt/tags/tag65.xml><?xml version="1.0" encoding="utf-8"?>
<p:tagLst xmlns:p="http://schemas.openxmlformats.org/presentationml/2006/main">
  <p:tag name="KSO_WM_TEMPLATE_THUMBS_INDEX" val="1"/>
  <p:tag name="KSO_WM_SLIDE_ID" val="custom20187308_1"/>
  <p:tag name="KSO_WM_TEMPLATE_SUBCATEGORY" val="0"/>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187308"/>
  <p:tag name="KSO_WM_SLIDE_LAYOUT" val="a_b"/>
  <p:tag name="KSO_WM_SLIDE_LAYOUT_CNT" val="1_1"/>
</p:tagLst>
</file>

<file path=ppt/tags/tag66.xml><?xml version="1.0" encoding="utf-8"?>
<p:tagLst xmlns:p="http://schemas.openxmlformats.org/presentationml/2006/main">
  <p:tag name="commondata" val="eyJoZGlkIjoiMjhkMTA3MzBkMjg3MzkzMGJhMjdkMmQyZjM0NDY3Y2YifQ=="/>
</p:tagLst>
</file>

<file path=ppt/tags/tag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heme/theme1.xml><?xml version="1.0" encoding="utf-8"?>
<a:theme xmlns:a="http://schemas.openxmlformats.org/drawingml/2006/main" name="WPS">
  <a:themeElements>
    <a:clrScheme name="WPS">
      <a:dk1>
        <a:sysClr val="windowText" lastClr="000000"/>
      </a:dk1>
      <a:lt1>
        <a:sysClr val="window" lastClr="FFFFFF"/>
      </a:lt1>
      <a:dk2>
        <a:srgbClr val="44546A"/>
      </a:dk2>
      <a:lt2>
        <a:srgbClr val="E7E6E6"/>
      </a:lt2>
      <a:accent1>
        <a:srgbClr val="4874CB"/>
      </a:accent1>
      <a:accent2>
        <a:srgbClr val="EE822F"/>
      </a:accent2>
      <a:accent3>
        <a:srgbClr val="F2BA02"/>
      </a:accent3>
      <a:accent4>
        <a:srgbClr val="75BD42"/>
      </a:accent4>
      <a:accent5>
        <a:srgbClr val="30C0B4"/>
      </a:accent5>
      <a:accent6>
        <a:srgbClr val="E54C5E"/>
      </a:accent6>
      <a:hlink>
        <a:srgbClr val="0026E5"/>
      </a:hlink>
      <a:folHlink>
        <a:srgbClr val="7E1FAD"/>
      </a:folHlink>
    </a:clrScheme>
    <a:fontScheme name="WPS">
      <a:majorFont>
        <a:latin typeface="Arial"/>
        <a:ea typeface="微软雅黑"/>
        <a:cs typeface=""/>
      </a:majorFont>
      <a:minorFont>
        <a:latin typeface="Arial"/>
        <a:ea typeface="微软雅黑"/>
        <a:cs typeface=""/>
      </a:minorFont>
    </a:fontScheme>
    <a:fmtScheme name="WPS">
      <a:fillStyleLst>
        <a:solidFill>
          <a:schemeClr val="phClr"/>
        </a:solidFill>
        <a:gradFill>
          <a:gsLst>
            <a:gs pos="0">
              <a:schemeClr val="phClr">
                <a:lumOff val="17500"/>
              </a:schemeClr>
            </a:gs>
            <a:gs pos="100000">
              <a:schemeClr val="phClr"/>
            </a:gs>
          </a:gsLst>
          <a:lin ang="2700000" scaled="0"/>
        </a:gradFill>
        <a:gradFill>
          <a:gsLst>
            <a:gs pos="0">
              <a:schemeClr val="phClr">
                <a:hueOff val="-2520000"/>
              </a:schemeClr>
            </a:gs>
            <a:gs pos="100000">
              <a:schemeClr val="phClr"/>
            </a:gs>
          </a:gsLst>
          <a:lin ang="2700000" scaled="0"/>
        </a:gradFill>
      </a:fillStyleLst>
      <a:lnStyleLst>
        <a:ln w="12700" cap="flat" cmpd="sng" algn="ctr">
          <a:solidFill>
            <a:schemeClr val="phClr"/>
          </a:solidFill>
          <a:prstDash val="solid"/>
          <a:miter lim="800000"/>
        </a:ln>
        <a:ln w="12700" cap="flat" cmpd="sng" algn="ctr">
          <a:solidFill>
            <a:schemeClr val="phClr"/>
          </a:solidFill>
          <a:prstDash val="solid"/>
          <a:miter lim="800000"/>
        </a:ln>
        <a:ln w="12700" cap="flat" cmpd="sng" algn="ctr">
          <a:gradFill>
            <a:gsLst>
              <a:gs pos="0">
                <a:schemeClr val="phClr">
                  <a:hueOff val="-4200000"/>
                </a:schemeClr>
              </a:gs>
              <a:gs pos="100000">
                <a:schemeClr val="phClr"/>
              </a:gs>
            </a:gsLst>
            <a:lin ang="2700000" scaled="1"/>
          </a:gradFill>
          <a:prstDash val="solid"/>
          <a:miter lim="800000"/>
        </a:ln>
      </a:lnStyleLst>
      <a:effectStyleLst>
        <a:effectStyle>
          <a:effectLst>
            <a:outerShdw blurRad="101600" dist="50800" dir="5400000" algn="ctr" rotWithShape="0">
              <a:schemeClr val="phClr">
                <a:alpha val="60000"/>
              </a:schemeClr>
            </a:outerShdw>
          </a:effectLst>
        </a:effectStyle>
        <a:effectStyle>
          <a:effectLst>
            <a:reflection stA="50000" endA="300" endPos="40000" dist="25400" dir="5400000" sy="-100000" algn="bl" rotWithShape="0"/>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466</Words>
  <Application>WPS 演示</Application>
  <PresentationFormat>宽屏</PresentationFormat>
  <Paragraphs>32</Paragraphs>
  <Slides>2</Slides>
  <Notes>4</Notes>
  <HiddenSlides>0</HiddenSlides>
  <MMClips>0</MMClips>
  <ScaleCrop>false</ScaleCrop>
  <HeadingPairs>
    <vt:vector size="6" baseType="variant">
      <vt:variant>
        <vt:lpstr>已用的字体</vt:lpstr>
      </vt:variant>
      <vt:variant>
        <vt:i4>11</vt:i4>
      </vt:variant>
      <vt:variant>
        <vt:lpstr>主题</vt:lpstr>
      </vt:variant>
      <vt:variant>
        <vt:i4>1</vt:i4>
      </vt:variant>
      <vt:variant>
        <vt:lpstr>幻灯片标题</vt:lpstr>
      </vt:variant>
      <vt:variant>
        <vt:i4>2</vt:i4>
      </vt:variant>
    </vt:vector>
  </HeadingPairs>
  <TitlesOfParts>
    <vt:vector size="14" baseType="lpstr">
      <vt:lpstr>Arial</vt:lpstr>
      <vt:lpstr>宋体</vt:lpstr>
      <vt:lpstr>Wingdings</vt:lpstr>
      <vt:lpstr>Wingdings</vt:lpstr>
      <vt:lpstr>方正小标宋_GBK</vt:lpstr>
      <vt:lpstr>微软雅黑</vt:lpstr>
      <vt:lpstr>黑体</vt:lpstr>
      <vt:lpstr>方正粗黑宋简体</vt:lpstr>
      <vt:lpstr>楷体</vt:lpstr>
      <vt:lpstr>Arial Unicode MS</vt:lpstr>
      <vt:lpstr>Calibri</vt:lpstr>
      <vt:lpstr>WPS</vt:lpstr>
      <vt:lpstr> 1.粮油作物优良品种与栽培新技术(范例)</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空白演示</dc:title>
  <dc:creator/>
  <cp:lastModifiedBy>Faye</cp:lastModifiedBy>
  <cp:revision>161</cp:revision>
  <dcterms:created xsi:type="dcterms:W3CDTF">2019-06-19T02:08:00Z</dcterms:created>
  <dcterms:modified xsi:type="dcterms:W3CDTF">2025-10-13T08:24:00Z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2052-12.1.0.22529</vt:lpwstr>
  </property>
  <property fmtid="{D5CDD505-2E9C-101B-9397-08002B2CF9AE}" pid="3" name="ICV">
    <vt:lpwstr>6528BBE746474BD49372C9B187B1AEC4_11</vt:lpwstr>
  </property>
</Properties>
</file>